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4"/>
  </p:notesMasterIdLst>
  <p:sldIdLst>
    <p:sldId id="276" r:id="rId2"/>
    <p:sldId id="410" r:id="rId3"/>
    <p:sldId id="278" r:id="rId4"/>
    <p:sldId id="277" r:id="rId5"/>
    <p:sldId id="4747" r:id="rId6"/>
    <p:sldId id="4712" r:id="rId7"/>
    <p:sldId id="4713" r:id="rId8"/>
    <p:sldId id="4746" r:id="rId9"/>
    <p:sldId id="4744" r:id="rId10"/>
    <p:sldId id="4715" r:id="rId11"/>
    <p:sldId id="4716" r:id="rId12"/>
    <p:sldId id="4717" r:id="rId13"/>
    <p:sldId id="4714" r:id="rId14"/>
    <p:sldId id="4742" r:id="rId15"/>
    <p:sldId id="4741" r:id="rId16"/>
    <p:sldId id="4718" r:id="rId17"/>
    <p:sldId id="4719" r:id="rId18"/>
    <p:sldId id="4720" r:id="rId19"/>
    <p:sldId id="4721" r:id="rId20"/>
    <p:sldId id="4722" r:id="rId21"/>
    <p:sldId id="4723" r:id="rId22"/>
    <p:sldId id="4724" r:id="rId23"/>
    <p:sldId id="4737" r:id="rId24"/>
    <p:sldId id="4738" r:id="rId25"/>
    <p:sldId id="4739" r:id="rId26"/>
    <p:sldId id="4740" r:id="rId27"/>
    <p:sldId id="4725" r:id="rId28"/>
    <p:sldId id="4726" r:id="rId29"/>
    <p:sldId id="4727" r:id="rId30"/>
    <p:sldId id="4728" r:id="rId31"/>
    <p:sldId id="4729" r:id="rId32"/>
    <p:sldId id="4730" r:id="rId33"/>
    <p:sldId id="4773" r:id="rId34"/>
    <p:sldId id="4755" r:id="rId35"/>
    <p:sldId id="4774" r:id="rId36"/>
    <p:sldId id="4778" r:id="rId37"/>
    <p:sldId id="4753" r:id="rId38"/>
    <p:sldId id="4779" r:id="rId39"/>
    <p:sldId id="4757" r:id="rId40"/>
    <p:sldId id="282" r:id="rId41"/>
    <p:sldId id="280" r:id="rId42"/>
    <p:sldId id="4711" r:id="rId43"/>
  </p:sldIdLst>
  <p:sldSz cx="12188825"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39">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74D92"/>
    <a:srgbClr val="E8E8E8"/>
    <a:srgbClr val="E0E0E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763" autoAdjust="0"/>
    <p:restoredTop sz="95250" autoAdjust="0"/>
  </p:normalViewPr>
  <p:slideViewPr>
    <p:cSldViewPr>
      <p:cViewPr varScale="1">
        <p:scale>
          <a:sx n="78" d="100"/>
          <a:sy n="78" d="100"/>
        </p:scale>
        <p:origin x="998" y="58"/>
      </p:cViewPr>
      <p:guideLst>
        <p:guide orient="horz" pos="2160"/>
        <p:guide pos="3839"/>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AB488F7-1FAC-40D2-BB7E-BA3CE28D8950}" type="datetimeFigureOut">
              <a:rPr lang="en-US" smtClean="0"/>
              <a:pPr/>
              <a:t>12/11/2023</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A2D21D1-52E2-420B-B491-CFF6D7BB79FB}" type="slidenum">
              <a:rPr lang="en-US" smtClean="0"/>
              <a:pPr/>
              <a:t>‹#›</a:t>
            </a:fld>
            <a:endParaRPr lang="en-US"/>
          </a:p>
        </p:txBody>
      </p:sp>
    </p:spTree>
    <p:extLst>
      <p:ext uri="{BB962C8B-B14F-4D97-AF65-F5344CB8AC3E}">
        <p14:creationId xmlns:p14="http://schemas.microsoft.com/office/powerpoint/2010/main" val="2239478695"/>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mn-lt"/>
        <a:ea typeface="+mn-ea"/>
        <a:cs typeface="+mn-cs"/>
      </a:defRPr>
    </a:lvl1pPr>
    <a:lvl2pPr marL="609493" algn="l" defTabSz="1218987" rtl="0" eaLnBrk="1" latinLnBrk="0" hangingPunct="1">
      <a:defRPr sz="1600" kern="1200">
        <a:solidFill>
          <a:schemeClr val="tx1"/>
        </a:solidFill>
        <a:latin typeface="+mn-lt"/>
        <a:ea typeface="+mn-ea"/>
        <a:cs typeface="+mn-cs"/>
      </a:defRPr>
    </a:lvl2pPr>
    <a:lvl3pPr marL="1218987" algn="l" defTabSz="1218987" rtl="0" eaLnBrk="1" latinLnBrk="0" hangingPunct="1">
      <a:defRPr sz="1600" kern="1200">
        <a:solidFill>
          <a:schemeClr val="tx1"/>
        </a:solidFill>
        <a:latin typeface="+mn-lt"/>
        <a:ea typeface="+mn-ea"/>
        <a:cs typeface="+mn-cs"/>
      </a:defRPr>
    </a:lvl3pPr>
    <a:lvl4pPr marL="1828480" algn="l" defTabSz="1218987" rtl="0" eaLnBrk="1" latinLnBrk="0" hangingPunct="1">
      <a:defRPr sz="1600" kern="1200">
        <a:solidFill>
          <a:schemeClr val="tx1"/>
        </a:solidFill>
        <a:latin typeface="+mn-lt"/>
        <a:ea typeface="+mn-ea"/>
        <a:cs typeface="+mn-cs"/>
      </a:defRPr>
    </a:lvl4pPr>
    <a:lvl5pPr marL="2437973"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https://pixabay.com/photos/architecture-building-amsterdam-1448221/</a:t>
            </a:r>
          </a:p>
        </p:txBody>
      </p:sp>
      <p:sp>
        <p:nvSpPr>
          <p:cNvPr id="4" name="Slide Number Placeholder 3"/>
          <p:cNvSpPr>
            <a:spLocks noGrp="1"/>
          </p:cNvSpPr>
          <p:nvPr>
            <p:ph type="sldNum" sz="quarter" idx="5"/>
          </p:nvPr>
        </p:nvSpPr>
        <p:spPr/>
        <p:txBody>
          <a:bodyPr/>
          <a:lstStyle/>
          <a:p>
            <a:fld id="{CA2D21D1-52E2-420B-B491-CFF6D7BB79FB}" type="slidenum">
              <a:rPr lang="en-US" smtClean="0"/>
              <a:pPr/>
              <a:t>3</a:t>
            </a:fld>
            <a:endParaRPr lang="en-US"/>
          </a:p>
        </p:txBody>
      </p:sp>
    </p:spTree>
    <p:extLst>
      <p:ext uri="{BB962C8B-B14F-4D97-AF65-F5344CB8AC3E}">
        <p14:creationId xmlns:p14="http://schemas.microsoft.com/office/powerpoint/2010/main" val="40144999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7</a:t>
            </a:fld>
            <a:endParaRPr lang="en-US"/>
          </a:p>
        </p:txBody>
      </p:sp>
    </p:spTree>
    <p:extLst>
      <p:ext uri="{BB962C8B-B14F-4D97-AF65-F5344CB8AC3E}">
        <p14:creationId xmlns:p14="http://schemas.microsoft.com/office/powerpoint/2010/main" val="24129458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8</a:t>
            </a:fld>
            <a:endParaRPr lang="en-US"/>
          </a:p>
        </p:txBody>
      </p:sp>
    </p:spTree>
    <p:extLst>
      <p:ext uri="{BB962C8B-B14F-4D97-AF65-F5344CB8AC3E}">
        <p14:creationId xmlns:p14="http://schemas.microsoft.com/office/powerpoint/2010/main" val="12185951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https://account.hanatrial.ondemand.com/trial/#/home/trial</a:t>
            </a:r>
          </a:p>
        </p:txBody>
      </p:sp>
      <p:sp>
        <p:nvSpPr>
          <p:cNvPr id="4" name="Slide Number Placeholder 3"/>
          <p:cNvSpPr>
            <a:spLocks noGrp="1"/>
          </p:cNvSpPr>
          <p:nvPr>
            <p:ph type="sldNum" sz="quarter" idx="5"/>
          </p:nvPr>
        </p:nvSpPr>
        <p:spPr/>
        <p:txBody>
          <a:bodyPr/>
          <a:lstStyle/>
          <a:p>
            <a:fld id="{CA2D21D1-52E2-420B-B491-CFF6D7BB79FB}" type="slidenum">
              <a:rPr lang="en-US" smtClean="0"/>
              <a:pPr/>
              <a:t>16</a:t>
            </a:fld>
            <a:endParaRPr lang="en-US"/>
          </a:p>
        </p:txBody>
      </p:sp>
    </p:spTree>
    <p:extLst>
      <p:ext uri="{BB962C8B-B14F-4D97-AF65-F5344CB8AC3E}">
        <p14:creationId xmlns:p14="http://schemas.microsoft.com/office/powerpoint/2010/main" val="11656401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444444"/>
                </a:solidFill>
                <a:effectLst/>
                <a:latin typeface="BentonSansRegular"/>
              </a:rPr>
              <a:t>Directories allow you to group related subaccounts and create a hierarchy. With the recent update, you can have </a:t>
            </a:r>
            <a:r>
              <a:rPr lang="en-US" b="0" i="0" dirty="0" err="1">
                <a:solidFill>
                  <a:srgbClr val="444444"/>
                </a:solidFill>
                <a:effectLst/>
                <a:latin typeface="BentonSansRegular"/>
              </a:rPr>
              <a:t>upto</a:t>
            </a:r>
            <a:r>
              <a:rPr lang="en-US" b="0" i="0" dirty="0">
                <a:solidFill>
                  <a:srgbClr val="444444"/>
                </a:solidFill>
                <a:effectLst/>
                <a:latin typeface="BentonSansRegular"/>
              </a:rPr>
              <a:t> 5 levels of nested directories. Directories are entities which have been introduced with Feature Set B. So why would one need to use them:</a:t>
            </a:r>
          </a:p>
          <a:p>
            <a:pPr algn="l">
              <a:buFont typeface="Arial" panose="020B0604020202020204" pitchFamily="34" charset="0"/>
              <a:buChar char="•"/>
            </a:pPr>
            <a:r>
              <a:rPr lang="en-US" b="0" i="0" dirty="0">
                <a:solidFill>
                  <a:srgbClr val="3C3C3C"/>
                </a:solidFill>
                <a:effectLst/>
                <a:latin typeface="BentonSansRegular"/>
              </a:rPr>
              <a:t>Enables you to group subaccounts based on different department, Lines-of-Business, Geography, Subsidiaries etc. For example, there could be a department that has funding and want to have more control on the application or interface deployed on SAP BTP subaccount, this structure would help in providing the relevant access to the department staff</a:t>
            </a:r>
          </a:p>
          <a:p>
            <a:pPr algn="l">
              <a:buFont typeface="Arial" panose="020B0604020202020204" pitchFamily="34" charset="0"/>
              <a:buChar char="•"/>
            </a:pPr>
            <a:r>
              <a:rPr lang="en-US" b="0" i="0" dirty="0">
                <a:solidFill>
                  <a:srgbClr val="3C3C3C"/>
                </a:solidFill>
                <a:effectLst/>
                <a:latin typeface="BentonSansRegular"/>
              </a:rPr>
              <a:t>Filter based on custom properties/tags. You can create custom properties against each of the directory to search for all the relevant entities. The subaccounts under a directory inherit these custom properties and tags.</a:t>
            </a:r>
          </a:p>
          <a:p>
            <a:pPr algn="l">
              <a:buFont typeface="Arial" panose="020B0604020202020204" pitchFamily="34" charset="0"/>
              <a:buChar char="•"/>
            </a:pPr>
            <a:r>
              <a:rPr lang="en-US" b="0" i="0" dirty="0">
                <a:solidFill>
                  <a:srgbClr val="3C3C3C"/>
                </a:solidFill>
                <a:effectLst/>
                <a:latin typeface="BentonSansRegular"/>
              </a:rPr>
              <a:t>Monitor usage &amp; cost at directory level. For example, each department will have full visibility of the usage and cost associated with their apps. This can help in 3</a:t>
            </a:r>
            <a:r>
              <a:rPr lang="en-US" b="0" i="0" baseline="30000" dirty="0">
                <a:solidFill>
                  <a:srgbClr val="3C3C3C"/>
                </a:solidFill>
                <a:effectLst/>
                <a:latin typeface="BentonSansRegular"/>
              </a:rPr>
              <a:t>rd</a:t>
            </a:r>
            <a:r>
              <a:rPr lang="en-US" b="0" i="0" dirty="0">
                <a:solidFill>
                  <a:srgbClr val="3C3C3C"/>
                </a:solidFill>
                <a:effectLst/>
                <a:latin typeface="BentonSansRegular"/>
              </a:rPr>
              <a:t> party billing as well as cost chargebacks.</a:t>
            </a:r>
          </a:p>
          <a:p>
            <a:pPr algn="l">
              <a:buFont typeface="Arial" panose="020B0604020202020204" pitchFamily="34" charset="0"/>
              <a:buChar char="•"/>
            </a:pPr>
            <a:r>
              <a:rPr lang="en-US" b="0" i="0" dirty="0">
                <a:solidFill>
                  <a:srgbClr val="3C3C3C"/>
                </a:solidFill>
                <a:effectLst/>
                <a:latin typeface="BentonSansRegular"/>
              </a:rPr>
              <a:t>Allocate Service entitlement and quotas. You can allocate quota for services to the directory from the global account quota for distribution to the directory’s subaccounts.</a:t>
            </a:r>
          </a:p>
          <a:p>
            <a:pPr algn="l"/>
            <a:r>
              <a:rPr lang="en-US" b="0" i="0" dirty="0">
                <a:solidFill>
                  <a:srgbClr val="444444"/>
                </a:solidFill>
                <a:effectLst/>
                <a:latin typeface="BentonSansRegular"/>
              </a:rPr>
              <a:t>Similar to the Global account, you can also add users at directory level to manage directory entitlements (Directory Admin, Directory Viewer)</a:t>
            </a:r>
          </a:p>
          <a:p>
            <a:r>
              <a:rPr lang="en-US" b="0" i="0" dirty="0">
                <a:solidFill>
                  <a:srgbClr val="444444"/>
                </a:solidFill>
                <a:effectLst/>
                <a:latin typeface="BentonSansRegular"/>
              </a:rPr>
              <a:t>Subaccounts are the lowest entities in the hierarchy. Its at the subaccount level, where you will be deploying your apps, databases and interfaces. Subaccounts are regions specific – meaning you can decide in which country you want to setup your subaccount environment. All the service entitlement &amp; quotas which have been purchased and allocated via the Global Account/Directories will be consumed within these subaccounts. You also have an option to add additional custom properties/tag at the subaccount level to make it easy to search and report on them. As a subaccount administrator, you will be able to add your developers/admins to the subaccount to support with the required tasks.</a:t>
            </a:r>
            <a:endParaRPr lang="en-US"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17</a:t>
            </a:fld>
            <a:endParaRPr lang="en-US"/>
          </a:p>
        </p:txBody>
      </p:sp>
    </p:spTree>
    <p:extLst>
      <p:ext uri="{BB962C8B-B14F-4D97-AF65-F5344CB8AC3E}">
        <p14:creationId xmlns:p14="http://schemas.microsoft.com/office/powerpoint/2010/main" val="37687717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6B8D726-D0BC-B240-A677-46F99704B744}" type="slidenum">
              <a:rPr lang="en-US" smtClean="0"/>
              <a:pPr/>
              <a:t>42</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Title Slide">
    <p:bg>
      <p:bgPr>
        <a:solidFill>
          <a:schemeClr val="accent1"/>
        </a:solidFill>
        <a:effectLst/>
      </p:bgPr>
    </p:bg>
    <p:spTree>
      <p:nvGrpSpPr>
        <p:cNvPr id="1" name=""/>
        <p:cNvGrpSpPr/>
        <p:nvPr/>
      </p:nvGrpSpPr>
      <p:grpSpPr>
        <a:xfrm>
          <a:off x="0" y="0"/>
          <a:ext cx="0" cy="0"/>
          <a:chOff x="0" y="0"/>
          <a:chExt cx="0" cy="0"/>
        </a:xfrm>
      </p:grpSpPr>
      <p:grpSp>
        <p:nvGrpSpPr>
          <p:cNvPr id="523" name="Group 522">
            <a:extLst>
              <a:ext uri="{FF2B5EF4-FFF2-40B4-BE49-F238E27FC236}">
                <a16:creationId xmlns:a16="http://schemas.microsoft.com/office/drawing/2014/main" id="{2DB38A0F-0598-4BC1-A4B5-6E4C7D1AE1FD}"/>
              </a:ext>
            </a:extLst>
          </p:cNvPr>
          <p:cNvGrpSpPr/>
          <p:nvPr userDrawn="1"/>
        </p:nvGrpSpPr>
        <p:grpSpPr>
          <a:xfrm>
            <a:off x="354110" y="326571"/>
            <a:ext cx="11480605" cy="6204858"/>
            <a:chOff x="354110" y="326571"/>
            <a:chExt cx="11480605" cy="6204858"/>
          </a:xfrm>
          <a:solidFill>
            <a:schemeClr val="accent1">
              <a:lumMod val="90000"/>
              <a:lumOff val="10000"/>
            </a:schemeClr>
          </a:solidFill>
        </p:grpSpPr>
        <p:sp>
          <p:nvSpPr>
            <p:cNvPr id="524" name="Rectangle 5">
              <a:extLst>
                <a:ext uri="{FF2B5EF4-FFF2-40B4-BE49-F238E27FC236}">
                  <a16:creationId xmlns:a16="http://schemas.microsoft.com/office/drawing/2014/main" id="{D0391FF9-0338-4933-99EA-0BC7224F463E}"/>
                </a:ext>
              </a:extLst>
            </p:cNvPr>
            <p:cNvSpPr>
              <a:spLocks noChangeArrowheads="1"/>
            </p:cNvSpPr>
            <p:nvPr/>
          </p:nvSpPr>
          <p:spPr bwMode="auto">
            <a:xfrm>
              <a:off x="354110" y="326571"/>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5" name="Rectangle 6">
              <a:extLst>
                <a:ext uri="{FF2B5EF4-FFF2-40B4-BE49-F238E27FC236}">
                  <a16:creationId xmlns:a16="http://schemas.microsoft.com/office/drawing/2014/main" id="{68848005-FF97-4886-AB70-BEAC78E6AF03}"/>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6" name="Rectangle 7">
              <a:extLst>
                <a:ext uri="{FF2B5EF4-FFF2-40B4-BE49-F238E27FC236}">
                  <a16:creationId xmlns:a16="http://schemas.microsoft.com/office/drawing/2014/main" id="{A371799C-C91D-4388-B84A-3FB8314160BB}"/>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7" name="Rectangle 8">
              <a:extLst>
                <a:ext uri="{FF2B5EF4-FFF2-40B4-BE49-F238E27FC236}">
                  <a16:creationId xmlns:a16="http://schemas.microsoft.com/office/drawing/2014/main" id="{C722B8FD-8C0E-4B48-8849-E0D3A2C9EC70}"/>
                </a:ext>
              </a:extLst>
            </p:cNvPr>
            <p:cNvSpPr>
              <a:spLocks noChangeArrowheads="1"/>
            </p:cNvSpPr>
            <p:nvPr/>
          </p:nvSpPr>
          <p:spPr bwMode="auto">
            <a:xfrm>
              <a:off x="1719239" y="326571"/>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8" name="Rectangle 9">
              <a:extLst>
                <a:ext uri="{FF2B5EF4-FFF2-40B4-BE49-F238E27FC236}">
                  <a16:creationId xmlns:a16="http://schemas.microsoft.com/office/drawing/2014/main" id="{F690EF81-637B-45E9-B2E4-F6466D3CEA03}"/>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9" name="Rectangle 10">
              <a:extLst>
                <a:ext uri="{FF2B5EF4-FFF2-40B4-BE49-F238E27FC236}">
                  <a16:creationId xmlns:a16="http://schemas.microsoft.com/office/drawing/2014/main" id="{93D434AE-D8E1-4B73-97E9-104904735F90}"/>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0" name="Rectangle 11">
              <a:extLst>
                <a:ext uri="{FF2B5EF4-FFF2-40B4-BE49-F238E27FC236}">
                  <a16:creationId xmlns:a16="http://schemas.microsoft.com/office/drawing/2014/main" id="{38DB79DD-18E2-4E0B-8C6B-B3170D9E63C6}"/>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1" name="Rectangle 12">
              <a:extLst>
                <a:ext uri="{FF2B5EF4-FFF2-40B4-BE49-F238E27FC236}">
                  <a16:creationId xmlns:a16="http://schemas.microsoft.com/office/drawing/2014/main" id="{AA24A7B5-1047-4ED2-8394-1F64840CDD0E}"/>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2" name="Rectangle 13">
              <a:extLst>
                <a:ext uri="{FF2B5EF4-FFF2-40B4-BE49-F238E27FC236}">
                  <a16:creationId xmlns:a16="http://schemas.microsoft.com/office/drawing/2014/main" id="{1BF3D7A2-914A-406C-85FE-78F492E20546}"/>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3" name="Rectangle 14">
              <a:extLst>
                <a:ext uri="{FF2B5EF4-FFF2-40B4-BE49-F238E27FC236}">
                  <a16:creationId xmlns:a16="http://schemas.microsoft.com/office/drawing/2014/main" id="{EFE4A65D-7D8E-481F-9FD2-EC0C8574248C}"/>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4" name="Rectangle 15">
              <a:extLst>
                <a:ext uri="{FF2B5EF4-FFF2-40B4-BE49-F238E27FC236}">
                  <a16:creationId xmlns:a16="http://schemas.microsoft.com/office/drawing/2014/main" id="{6D829585-3C10-4E29-9D87-5A5437E00BCE}"/>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5" name="Rectangle 16">
              <a:extLst>
                <a:ext uri="{FF2B5EF4-FFF2-40B4-BE49-F238E27FC236}">
                  <a16:creationId xmlns:a16="http://schemas.microsoft.com/office/drawing/2014/main" id="{2B70A9B8-A62A-4C92-8175-AAC487F5F934}"/>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6" name="Rectangle 17">
              <a:extLst>
                <a:ext uri="{FF2B5EF4-FFF2-40B4-BE49-F238E27FC236}">
                  <a16:creationId xmlns:a16="http://schemas.microsoft.com/office/drawing/2014/main" id="{62925939-9955-4AB6-8B7B-2F98C58A94BA}"/>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7" name="Rectangle 18">
              <a:extLst>
                <a:ext uri="{FF2B5EF4-FFF2-40B4-BE49-F238E27FC236}">
                  <a16:creationId xmlns:a16="http://schemas.microsoft.com/office/drawing/2014/main" id="{658B8514-8D6B-4F5F-AE70-55B9F4C5056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8" name="Rectangle 19">
              <a:extLst>
                <a:ext uri="{FF2B5EF4-FFF2-40B4-BE49-F238E27FC236}">
                  <a16:creationId xmlns:a16="http://schemas.microsoft.com/office/drawing/2014/main" id="{D6780382-758A-41C1-83C0-EB51E004EF9A}"/>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9" name="Rectangle 20">
              <a:extLst>
                <a:ext uri="{FF2B5EF4-FFF2-40B4-BE49-F238E27FC236}">
                  <a16:creationId xmlns:a16="http://schemas.microsoft.com/office/drawing/2014/main" id="{9357623D-6D19-46DA-B792-E1A2F32F8F0F}"/>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0" name="Rectangle 21">
              <a:extLst>
                <a:ext uri="{FF2B5EF4-FFF2-40B4-BE49-F238E27FC236}">
                  <a16:creationId xmlns:a16="http://schemas.microsoft.com/office/drawing/2014/main" id="{2F00DFB8-11D0-4DF8-A3AD-197C3F3071BF}"/>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1" name="Rectangle 22">
              <a:extLst>
                <a:ext uri="{FF2B5EF4-FFF2-40B4-BE49-F238E27FC236}">
                  <a16:creationId xmlns:a16="http://schemas.microsoft.com/office/drawing/2014/main" id="{57F57754-D964-4CFA-BC83-9AFD46DA5646}"/>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2" name="Rectangle 23">
              <a:extLst>
                <a:ext uri="{FF2B5EF4-FFF2-40B4-BE49-F238E27FC236}">
                  <a16:creationId xmlns:a16="http://schemas.microsoft.com/office/drawing/2014/main" id="{CAC9FBA4-D9FC-44DC-9CBC-4AA56F87E834}"/>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3" name="Rectangle 24">
              <a:extLst>
                <a:ext uri="{FF2B5EF4-FFF2-40B4-BE49-F238E27FC236}">
                  <a16:creationId xmlns:a16="http://schemas.microsoft.com/office/drawing/2014/main" id="{6B5BF42C-E1FB-4B04-8861-8F6834EC8B77}"/>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4" name="Rectangle 25">
              <a:extLst>
                <a:ext uri="{FF2B5EF4-FFF2-40B4-BE49-F238E27FC236}">
                  <a16:creationId xmlns:a16="http://schemas.microsoft.com/office/drawing/2014/main" id="{BECAB5D5-0B99-4F52-BDEC-9DEE44451ECA}"/>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5" name="Rectangle 26">
              <a:extLst>
                <a:ext uri="{FF2B5EF4-FFF2-40B4-BE49-F238E27FC236}">
                  <a16:creationId xmlns:a16="http://schemas.microsoft.com/office/drawing/2014/main" id="{7F2A058E-DD90-4B9A-BCA3-AAB1E8805F6B}"/>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6" name="Rectangle 27">
              <a:extLst>
                <a:ext uri="{FF2B5EF4-FFF2-40B4-BE49-F238E27FC236}">
                  <a16:creationId xmlns:a16="http://schemas.microsoft.com/office/drawing/2014/main" id="{5A511A58-4543-4023-AD40-17185DD316D9}"/>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7" name="Rectangle 28">
              <a:extLst>
                <a:ext uri="{FF2B5EF4-FFF2-40B4-BE49-F238E27FC236}">
                  <a16:creationId xmlns:a16="http://schemas.microsoft.com/office/drawing/2014/main" id="{4FB2F5FA-9E29-4BF4-A565-01F562351925}"/>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8" name="Rectangle 29">
              <a:extLst>
                <a:ext uri="{FF2B5EF4-FFF2-40B4-BE49-F238E27FC236}">
                  <a16:creationId xmlns:a16="http://schemas.microsoft.com/office/drawing/2014/main" id="{79033138-2B37-4A7A-BB10-95ED1BC4CE8D}"/>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9" name="Rectangle 30">
              <a:extLst>
                <a:ext uri="{FF2B5EF4-FFF2-40B4-BE49-F238E27FC236}">
                  <a16:creationId xmlns:a16="http://schemas.microsoft.com/office/drawing/2014/main" id="{79753DF4-5F75-4419-909E-7C6C912431E9}"/>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0" name="Rectangle 32">
              <a:extLst>
                <a:ext uri="{FF2B5EF4-FFF2-40B4-BE49-F238E27FC236}">
                  <a16:creationId xmlns:a16="http://schemas.microsoft.com/office/drawing/2014/main" id="{855DF40C-B6BB-4565-917B-0D68E9A99568}"/>
                </a:ext>
              </a:extLst>
            </p:cNvPr>
            <p:cNvSpPr>
              <a:spLocks noChangeArrowheads="1"/>
            </p:cNvSpPr>
            <p:nvPr/>
          </p:nvSpPr>
          <p:spPr bwMode="auto">
            <a:xfrm>
              <a:off x="354110" y="834963"/>
              <a:ext cx="10999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1" name="Rectangle 33">
              <a:extLst>
                <a:ext uri="{FF2B5EF4-FFF2-40B4-BE49-F238E27FC236}">
                  <a16:creationId xmlns:a16="http://schemas.microsoft.com/office/drawing/2014/main" id="{4A966D73-83CF-49BC-B17D-814D08E7082D}"/>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2" name="Rectangle 34">
              <a:extLst>
                <a:ext uri="{FF2B5EF4-FFF2-40B4-BE49-F238E27FC236}">
                  <a16:creationId xmlns:a16="http://schemas.microsoft.com/office/drawing/2014/main" id="{C4D3FEF6-5168-4033-87C1-4DE8C0B10D44}"/>
                </a:ext>
              </a:extLst>
            </p:cNvPr>
            <p:cNvSpPr>
              <a:spLocks noChangeArrowheads="1"/>
            </p:cNvSpPr>
            <p:nvPr/>
          </p:nvSpPr>
          <p:spPr bwMode="auto">
            <a:xfrm>
              <a:off x="1263805" y="834963"/>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3" name="Rectangle 35">
              <a:extLst>
                <a:ext uri="{FF2B5EF4-FFF2-40B4-BE49-F238E27FC236}">
                  <a16:creationId xmlns:a16="http://schemas.microsoft.com/office/drawing/2014/main" id="{8196550C-9075-450D-8381-757B57ACFE83}"/>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4" name="Rectangle 36">
              <a:extLst>
                <a:ext uri="{FF2B5EF4-FFF2-40B4-BE49-F238E27FC236}">
                  <a16:creationId xmlns:a16="http://schemas.microsoft.com/office/drawing/2014/main" id="{9DDF2589-A917-47E1-86F2-E9E9D031133F}"/>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5" name="Rectangle 37">
              <a:extLst>
                <a:ext uri="{FF2B5EF4-FFF2-40B4-BE49-F238E27FC236}">
                  <a16:creationId xmlns:a16="http://schemas.microsoft.com/office/drawing/2014/main" id="{19AA832E-82CD-495F-9759-311D5CF3C627}"/>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6" name="Rectangle 38">
              <a:extLst>
                <a:ext uri="{FF2B5EF4-FFF2-40B4-BE49-F238E27FC236}">
                  <a16:creationId xmlns:a16="http://schemas.microsoft.com/office/drawing/2014/main" id="{E321B9D6-F4D4-4E72-B642-4A20A028DE61}"/>
                </a:ext>
              </a:extLst>
            </p:cNvPr>
            <p:cNvSpPr>
              <a:spLocks noChangeArrowheads="1"/>
            </p:cNvSpPr>
            <p:nvPr/>
          </p:nvSpPr>
          <p:spPr bwMode="auto">
            <a:xfrm>
              <a:off x="3083197" y="834963"/>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7" name="Rectangle 39">
              <a:extLst>
                <a:ext uri="{FF2B5EF4-FFF2-40B4-BE49-F238E27FC236}">
                  <a16:creationId xmlns:a16="http://schemas.microsoft.com/office/drawing/2014/main" id="{67D8E47E-A97F-495B-9D93-E77F5D991824}"/>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8" name="Rectangle 40">
              <a:extLst>
                <a:ext uri="{FF2B5EF4-FFF2-40B4-BE49-F238E27FC236}">
                  <a16:creationId xmlns:a16="http://schemas.microsoft.com/office/drawing/2014/main" id="{A3102978-9FB6-414A-87A2-7447231B782C}"/>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9" name="Rectangle 41">
              <a:extLst>
                <a:ext uri="{FF2B5EF4-FFF2-40B4-BE49-F238E27FC236}">
                  <a16:creationId xmlns:a16="http://schemas.microsoft.com/office/drawing/2014/main" id="{52AB6645-416B-4B1A-BDD5-25D20B3DDFF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0" name="Rectangle 42">
              <a:extLst>
                <a:ext uri="{FF2B5EF4-FFF2-40B4-BE49-F238E27FC236}">
                  <a16:creationId xmlns:a16="http://schemas.microsoft.com/office/drawing/2014/main" id="{6FC3BBB2-F5AD-4180-9804-3EA9F90C269D}"/>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1" name="Rectangle 43">
              <a:extLst>
                <a:ext uri="{FF2B5EF4-FFF2-40B4-BE49-F238E27FC236}">
                  <a16:creationId xmlns:a16="http://schemas.microsoft.com/office/drawing/2014/main" id="{422DB3ED-2BEF-4ED1-BC1B-08CB86C00F99}"/>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2" name="Rectangle 44">
              <a:extLst>
                <a:ext uri="{FF2B5EF4-FFF2-40B4-BE49-F238E27FC236}">
                  <a16:creationId xmlns:a16="http://schemas.microsoft.com/office/drawing/2014/main" id="{98D97055-E2FD-4FF0-90DB-E94B1920C4D3}"/>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3" name="Rectangle 45">
              <a:extLst>
                <a:ext uri="{FF2B5EF4-FFF2-40B4-BE49-F238E27FC236}">
                  <a16:creationId xmlns:a16="http://schemas.microsoft.com/office/drawing/2014/main" id="{DE4F8DEE-2AD7-48B0-86FE-2FB6CF6E0CC7}"/>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4" name="Rectangle 46">
              <a:extLst>
                <a:ext uri="{FF2B5EF4-FFF2-40B4-BE49-F238E27FC236}">
                  <a16:creationId xmlns:a16="http://schemas.microsoft.com/office/drawing/2014/main" id="{ABD952AD-A59A-4124-AAA4-9E35E9D1DAAA}"/>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5" name="Rectangle 47">
              <a:extLst>
                <a:ext uri="{FF2B5EF4-FFF2-40B4-BE49-F238E27FC236}">
                  <a16:creationId xmlns:a16="http://schemas.microsoft.com/office/drawing/2014/main" id="{09F53A53-235E-4905-B7A1-4C2487531478}"/>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6" name="Rectangle 48">
              <a:extLst>
                <a:ext uri="{FF2B5EF4-FFF2-40B4-BE49-F238E27FC236}">
                  <a16:creationId xmlns:a16="http://schemas.microsoft.com/office/drawing/2014/main" id="{E7B8F62B-F26F-4F16-83DE-DE88E2AC27DD}"/>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7" name="Rectangle 49">
              <a:extLst>
                <a:ext uri="{FF2B5EF4-FFF2-40B4-BE49-F238E27FC236}">
                  <a16:creationId xmlns:a16="http://schemas.microsoft.com/office/drawing/2014/main" id="{5A3F2E03-9197-4D87-AEBD-53681C71A0C3}"/>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8" name="Rectangle 50">
              <a:extLst>
                <a:ext uri="{FF2B5EF4-FFF2-40B4-BE49-F238E27FC236}">
                  <a16:creationId xmlns:a16="http://schemas.microsoft.com/office/drawing/2014/main" id="{AC48136C-038A-4E15-A432-82CDA3580ED7}"/>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9" name="Rectangle 51">
              <a:extLst>
                <a:ext uri="{FF2B5EF4-FFF2-40B4-BE49-F238E27FC236}">
                  <a16:creationId xmlns:a16="http://schemas.microsoft.com/office/drawing/2014/main" id="{A03DB8D5-6A83-4A84-AB18-2030609589DD}"/>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0" name="Rectangle 52">
              <a:extLst>
                <a:ext uri="{FF2B5EF4-FFF2-40B4-BE49-F238E27FC236}">
                  <a16:creationId xmlns:a16="http://schemas.microsoft.com/office/drawing/2014/main" id="{CB4B691A-151E-4AA1-86FD-1DF590C8AD29}"/>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1" name="Rectangle 53">
              <a:extLst>
                <a:ext uri="{FF2B5EF4-FFF2-40B4-BE49-F238E27FC236}">
                  <a16:creationId xmlns:a16="http://schemas.microsoft.com/office/drawing/2014/main" id="{8DE17CF6-249D-4F7B-83E2-FD452FE7770B}"/>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2" name="Rectangle 54">
              <a:extLst>
                <a:ext uri="{FF2B5EF4-FFF2-40B4-BE49-F238E27FC236}">
                  <a16:creationId xmlns:a16="http://schemas.microsoft.com/office/drawing/2014/main" id="{8AFBC693-95B4-46BF-8458-36EE0C80554E}"/>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3" name="Rectangle 55">
              <a:extLst>
                <a:ext uri="{FF2B5EF4-FFF2-40B4-BE49-F238E27FC236}">
                  <a16:creationId xmlns:a16="http://schemas.microsoft.com/office/drawing/2014/main" id="{1B7936E4-C86A-4ECF-9DAA-DD45C61C9B40}"/>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4" name="Rectangle 56">
              <a:extLst>
                <a:ext uri="{FF2B5EF4-FFF2-40B4-BE49-F238E27FC236}">
                  <a16:creationId xmlns:a16="http://schemas.microsoft.com/office/drawing/2014/main" id="{07B705CC-7C23-4703-BFCD-DEBFDF5A7E5B}"/>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5" name="Rectangle 57">
              <a:extLst>
                <a:ext uri="{FF2B5EF4-FFF2-40B4-BE49-F238E27FC236}">
                  <a16:creationId xmlns:a16="http://schemas.microsoft.com/office/drawing/2014/main" id="{021EAEDF-4795-47A7-9CDF-29BDE7EB4647}"/>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6" name="Rectangle 59">
              <a:extLst>
                <a:ext uri="{FF2B5EF4-FFF2-40B4-BE49-F238E27FC236}">
                  <a16:creationId xmlns:a16="http://schemas.microsoft.com/office/drawing/2014/main" id="{C8E25685-5F7D-4F4C-ABCD-4A625A28DA84}"/>
                </a:ext>
              </a:extLst>
            </p:cNvPr>
            <p:cNvSpPr>
              <a:spLocks noChangeArrowheads="1"/>
            </p:cNvSpPr>
            <p:nvPr/>
          </p:nvSpPr>
          <p:spPr bwMode="auto">
            <a:xfrm>
              <a:off x="354110" y="1342187"/>
              <a:ext cx="10999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7" name="Rectangle 60">
              <a:extLst>
                <a:ext uri="{FF2B5EF4-FFF2-40B4-BE49-F238E27FC236}">
                  <a16:creationId xmlns:a16="http://schemas.microsoft.com/office/drawing/2014/main" id="{F86C1915-F185-4F6E-BC9A-70ED68733204}"/>
                </a:ext>
              </a:extLst>
            </p:cNvPr>
            <p:cNvSpPr>
              <a:spLocks noChangeArrowheads="1"/>
            </p:cNvSpPr>
            <p:nvPr/>
          </p:nvSpPr>
          <p:spPr bwMode="auto">
            <a:xfrm>
              <a:off x="809542" y="13421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8" name="Rectangle 61">
              <a:extLst>
                <a:ext uri="{FF2B5EF4-FFF2-40B4-BE49-F238E27FC236}">
                  <a16:creationId xmlns:a16="http://schemas.microsoft.com/office/drawing/2014/main" id="{0A676732-8A69-4B25-9573-F6F90E1CBE82}"/>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9" name="Rectangle 62">
              <a:extLst>
                <a:ext uri="{FF2B5EF4-FFF2-40B4-BE49-F238E27FC236}">
                  <a16:creationId xmlns:a16="http://schemas.microsoft.com/office/drawing/2014/main" id="{D4F1F03D-E1AA-4194-B592-BA6FFEF4B89A}"/>
                </a:ext>
              </a:extLst>
            </p:cNvPr>
            <p:cNvSpPr>
              <a:spLocks noChangeArrowheads="1"/>
            </p:cNvSpPr>
            <p:nvPr/>
          </p:nvSpPr>
          <p:spPr bwMode="auto">
            <a:xfrm>
              <a:off x="1719239" y="13421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0" name="Rectangle 63">
              <a:extLst>
                <a:ext uri="{FF2B5EF4-FFF2-40B4-BE49-F238E27FC236}">
                  <a16:creationId xmlns:a16="http://schemas.microsoft.com/office/drawing/2014/main" id="{3E19A2DA-16F0-4B64-9855-639F78BF95B6}"/>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1" name="Rectangle 64">
              <a:extLst>
                <a:ext uri="{FF2B5EF4-FFF2-40B4-BE49-F238E27FC236}">
                  <a16:creationId xmlns:a16="http://schemas.microsoft.com/office/drawing/2014/main" id="{21AA4D67-978D-46FA-9138-C5EF347A093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2" name="Rectangle 65">
              <a:extLst>
                <a:ext uri="{FF2B5EF4-FFF2-40B4-BE49-F238E27FC236}">
                  <a16:creationId xmlns:a16="http://schemas.microsoft.com/office/drawing/2014/main" id="{DF7FABC9-0AE5-498D-9DCD-2D0A69DD494F}"/>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3" name="Rectangle 66">
              <a:extLst>
                <a:ext uri="{FF2B5EF4-FFF2-40B4-BE49-F238E27FC236}">
                  <a16:creationId xmlns:a16="http://schemas.microsoft.com/office/drawing/2014/main" id="{3B4259AB-BB5C-471B-8BFD-2464967E06EC}"/>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4" name="Rectangle 67">
              <a:extLst>
                <a:ext uri="{FF2B5EF4-FFF2-40B4-BE49-F238E27FC236}">
                  <a16:creationId xmlns:a16="http://schemas.microsoft.com/office/drawing/2014/main" id="{4A71AFC4-8245-4F87-8986-BFA7163794AB}"/>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5" name="Rectangle 68">
              <a:extLst>
                <a:ext uri="{FF2B5EF4-FFF2-40B4-BE49-F238E27FC236}">
                  <a16:creationId xmlns:a16="http://schemas.microsoft.com/office/drawing/2014/main" id="{AA4DB81E-6CDA-4C15-A84C-6764CA845A64}"/>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6" name="Rectangle 69">
              <a:extLst>
                <a:ext uri="{FF2B5EF4-FFF2-40B4-BE49-F238E27FC236}">
                  <a16:creationId xmlns:a16="http://schemas.microsoft.com/office/drawing/2014/main" id="{E6B3071E-6076-4B7A-83B7-92D6A165342E}"/>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7" name="Rectangle 70">
              <a:extLst>
                <a:ext uri="{FF2B5EF4-FFF2-40B4-BE49-F238E27FC236}">
                  <a16:creationId xmlns:a16="http://schemas.microsoft.com/office/drawing/2014/main" id="{E8543DB1-652E-4988-9780-2A2133D41D4C}"/>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8" name="Rectangle 71">
              <a:extLst>
                <a:ext uri="{FF2B5EF4-FFF2-40B4-BE49-F238E27FC236}">
                  <a16:creationId xmlns:a16="http://schemas.microsoft.com/office/drawing/2014/main" id="{42F0AA6A-4C74-462E-8B1B-F39A0F70FF7A}"/>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9" name="Rectangle 72">
              <a:extLst>
                <a:ext uri="{FF2B5EF4-FFF2-40B4-BE49-F238E27FC236}">
                  <a16:creationId xmlns:a16="http://schemas.microsoft.com/office/drawing/2014/main" id="{B33C0D7F-04E1-4844-B90C-3FBE5EEF3A4D}"/>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0" name="Rectangle 73">
              <a:extLst>
                <a:ext uri="{FF2B5EF4-FFF2-40B4-BE49-F238E27FC236}">
                  <a16:creationId xmlns:a16="http://schemas.microsoft.com/office/drawing/2014/main" id="{F49B085D-B4DD-458A-826A-3DA24029B88E}"/>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1" name="Rectangle 74">
              <a:extLst>
                <a:ext uri="{FF2B5EF4-FFF2-40B4-BE49-F238E27FC236}">
                  <a16:creationId xmlns:a16="http://schemas.microsoft.com/office/drawing/2014/main" id="{A32F9E5F-5111-453D-A333-FB4E1A18673B}"/>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2" name="Rectangle 75">
              <a:extLst>
                <a:ext uri="{FF2B5EF4-FFF2-40B4-BE49-F238E27FC236}">
                  <a16:creationId xmlns:a16="http://schemas.microsoft.com/office/drawing/2014/main" id="{47E4D8BD-DEA3-4D27-98E4-F4E7016173D4}"/>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3" name="Rectangle 76">
              <a:extLst>
                <a:ext uri="{FF2B5EF4-FFF2-40B4-BE49-F238E27FC236}">
                  <a16:creationId xmlns:a16="http://schemas.microsoft.com/office/drawing/2014/main" id="{BBF03BDD-5E4F-4125-8BBA-793FC2C135B8}"/>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4" name="Rectangle 77">
              <a:extLst>
                <a:ext uri="{FF2B5EF4-FFF2-40B4-BE49-F238E27FC236}">
                  <a16:creationId xmlns:a16="http://schemas.microsoft.com/office/drawing/2014/main" id="{F3B4C098-EB45-4815-8269-996D7522ECC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5" name="Rectangle 78">
              <a:extLst>
                <a:ext uri="{FF2B5EF4-FFF2-40B4-BE49-F238E27FC236}">
                  <a16:creationId xmlns:a16="http://schemas.microsoft.com/office/drawing/2014/main" id="{B59927F3-4B4B-42A6-8B08-08A49631DE99}"/>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6" name="Rectangle 79">
              <a:extLst>
                <a:ext uri="{FF2B5EF4-FFF2-40B4-BE49-F238E27FC236}">
                  <a16:creationId xmlns:a16="http://schemas.microsoft.com/office/drawing/2014/main" id="{A3EF2292-28DC-48A4-AF27-649B5C4586D6}"/>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7" name="Rectangle 80">
              <a:extLst>
                <a:ext uri="{FF2B5EF4-FFF2-40B4-BE49-F238E27FC236}">
                  <a16:creationId xmlns:a16="http://schemas.microsoft.com/office/drawing/2014/main" id="{248C3F59-9E32-45A2-A3CC-2CB702255A32}"/>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8" name="Rectangle 81">
              <a:extLst>
                <a:ext uri="{FF2B5EF4-FFF2-40B4-BE49-F238E27FC236}">
                  <a16:creationId xmlns:a16="http://schemas.microsoft.com/office/drawing/2014/main" id="{8E4ACB8A-43E4-4093-AE56-AA241704B0B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9" name="Rectangle 82">
              <a:extLst>
                <a:ext uri="{FF2B5EF4-FFF2-40B4-BE49-F238E27FC236}">
                  <a16:creationId xmlns:a16="http://schemas.microsoft.com/office/drawing/2014/main" id="{D14F99BB-28D1-464F-BB16-2F2623BBC5A4}"/>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0" name="Rectangle 83">
              <a:extLst>
                <a:ext uri="{FF2B5EF4-FFF2-40B4-BE49-F238E27FC236}">
                  <a16:creationId xmlns:a16="http://schemas.microsoft.com/office/drawing/2014/main" id="{A95FA675-3755-4391-B726-68B8FF23ADB3}"/>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1" name="Rectangle 84">
              <a:extLst>
                <a:ext uri="{FF2B5EF4-FFF2-40B4-BE49-F238E27FC236}">
                  <a16:creationId xmlns:a16="http://schemas.microsoft.com/office/drawing/2014/main" id="{49925855-02BD-4CA2-9D33-00CA85C3A971}"/>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2" name="Rectangle 86">
              <a:extLst>
                <a:ext uri="{FF2B5EF4-FFF2-40B4-BE49-F238E27FC236}">
                  <a16:creationId xmlns:a16="http://schemas.microsoft.com/office/drawing/2014/main" id="{29A0B59B-FDB1-4852-BA6C-06E6417E8DE5}"/>
                </a:ext>
              </a:extLst>
            </p:cNvPr>
            <p:cNvSpPr>
              <a:spLocks noChangeArrowheads="1"/>
            </p:cNvSpPr>
            <p:nvPr/>
          </p:nvSpPr>
          <p:spPr bwMode="auto">
            <a:xfrm>
              <a:off x="354110" y="18505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3" name="Rectangle 87">
              <a:extLst>
                <a:ext uri="{FF2B5EF4-FFF2-40B4-BE49-F238E27FC236}">
                  <a16:creationId xmlns:a16="http://schemas.microsoft.com/office/drawing/2014/main" id="{F2291FF5-CA54-458E-8BD1-99B816F40E55}"/>
                </a:ext>
              </a:extLst>
            </p:cNvPr>
            <p:cNvSpPr>
              <a:spLocks noChangeArrowheads="1"/>
            </p:cNvSpPr>
            <p:nvPr/>
          </p:nvSpPr>
          <p:spPr bwMode="auto">
            <a:xfrm>
              <a:off x="809542" y="18505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4" name="Rectangle 88">
              <a:extLst>
                <a:ext uri="{FF2B5EF4-FFF2-40B4-BE49-F238E27FC236}">
                  <a16:creationId xmlns:a16="http://schemas.microsoft.com/office/drawing/2014/main" id="{97EB7D42-19E8-41E2-B5B0-791AA24B51C1}"/>
                </a:ext>
              </a:extLst>
            </p:cNvPr>
            <p:cNvSpPr>
              <a:spLocks noChangeArrowheads="1"/>
            </p:cNvSpPr>
            <p:nvPr/>
          </p:nvSpPr>
          <p:spPr bwMode="auto">
            <a:xfrm>
              <a:off x="1263805" y="18505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5" name="Rectangle 89">
              <a:extLst>
                <a:ext uri="{FF2B5EF4-FFF2-40B4-BE49-F238E27FC236}">
                  <a16:creationId xmlns:a16="http://schemas.microsoft.com/office/drawing/2014/main" id="{F11528A1-D5A5-47C3-A78A-BDF885ECD0F6}"/>
                </a:ext>
              </a:extLst>
            </p:cNvPr>
            <p:cNvSpPr>
              <a:spLocks noChangeArrowheads="1"/>
            </p:cNvSpPr>
            <p:nvPr/>
          </p:nvSpPr>
          <p:spPr bwMode="auto">
            <a:xfrm>
              <a:off x="1719239" y="1850579"/>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6" name="Rectangle 90">
              <a:extLst>
                <a:ext uri="{FF2B5EF4-FFF2-40B4-BE49-F238E27FC236}">
                  <a16:creationId xmlns:a16="http://schemas.microsoft.com/office/drawing/2014/main" id="{382D90AE-FED6-4FCA-B477-13F5EC154EA9}"/>
                </a:ext>
              </a:extLst>
            </p:cNvPr>
            <p:cNvSpPr>
              <a:spLocks noChangeArrowheads="1"/>
            </p:cNvSpPr>
            <p:nvPr/>
          </p:nvSpPr>
          <p:spPr bwMode="auto">
            <a:xfrm>
              <a:off x="2173502" y="18505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7" name="Rectangle 91">
              <a:extLst>
                <a:ext uri="{FF2B5EF4-FFF2-40B4-BE49-F238E27FC236}">
                  <a16:creationId xmlns:a16="http://schemas.microsoft.com/office/drawing/2014/main" id="{32C9B838-AD97-41C2-B167-E2ED06D301D2}"/>
                </a:ext>
              </a:extLst>
            </p:cNvPr>
            <p:cNvSpPr>
              <a:spLocks noChangeArrowheads="1"/>
            </p:cNvSpPr>
            <p:nvPr/>
          </p:nvSpPr>
          <p:spPr bwMode="auto">
            <a:xfrm>
              <a:off x="2628934" y="18505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8" name="Rectangle 92">
              <a:extLst>
                <a:ext uri="{FF2B5EF4-FFF2-40B4-BE49-F238E27FC236}">
                  <a16:creationId xmlns:a16="http://schemas.microsoft.com/office/drawing/2014/main" id="{17A1E437-F28C-4912-A416-147E734D2A46}"/>
                </a:ext>
              </a:extLst>
            </p:cNvPr>
            <p:cNvSpPr>
              <a:spLocks noChangeArrowheads="1"/>
            </p:cNvSpPr>
            <p:nvPr/>
          </p:nvSpPr>
          <p:spPr bwMode="auto">
            <a:xfrm>
              <a:off x="3083197" y="18505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9" name="Rectangle 105">
              <a:extLst>
                <a:ext uri="{FF2B5EF4-FFF2-40B4-BE49-F238E27FC236}">
                  <a16:creationId xmlns:a16="http://schemas.microsoft.com/office/drawing/2014/main" id="{DEAE7685-4A38-4785-9605-B19161F69E26}"/>
                </a:ext>
              </a:extLst>
            </p:cNvPr>
            <p:cNvSpPr>
              <a:spLocks noChangeArrowheads="1"/>
            </p:cNvSpPr>
            <p:nvPr/>
          </p:nvSpPr>
          <p:spPr bwMode="auto">
            <a:xfrm>
              <a:off x="8996805" y="18505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0" name="Rectangle 106">
              <a:extLst>
                <a:ext uri="{FF2B5EF4-FFF2-40B4-BE49-F238E27FC236}">
                  <a16:creationId xmlns:a16="http://schemas.microsoft.com/office/drawing/2014/main" id="{D8D5236E-C6F3-4C15-B112-50979E39B652}"/>
                </a:ext>
              </a:extLst>
            </p:cNvPr>
            <p:cNvSpPr>
              <a:spLocks noChangeArrowheads="1"/>
            </p:cNvSpPr>
            <p:nvPr/>
          </p:nvSpPr>
          <p:spPr bwMode="auto">
            <a:xfrm>
              <a:off x="9451068" y="18505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1" name="Rectangle 107">
              <a:extLst>
                <a:ext uri="{FF2B5EF4-FFF2-40B4-BE49-F238E27FC236}">
                  <a16:creationId xmlns:a16="http://schemas.microsoft.com/office/drawing/2014/main" id="{EAC78FE3-C094-437A-B445-4F783780233D}"/>
                </a:ext>
              </a:extLst>
            </p:cNvPr>
            <p:cNvSpPr>
              <a:spLocks noChangeArrowheads="1"/>
            </p:cNvSpPr>
            <p:nvPr/>
          </p:nvSpPr>
          <p:spPr bwMode="auto">
            <a:xfrm>
              <a:off x="9906501" y="18505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2" name="Rectangle 108">
              <a:extLst>
                <a:ext uri="{FF2B5EF4-FFF2-40B4-BE49-F238E27FC236}">
                  <a16:creationId xmlns:a16="http://schemas.microsoft.com/office/drawing/2014/main" id="{E515352F-F56E-4A5E-A366-80D13565A14A}"/>
                </a:ext>
              </a:extLst>
            </p:cNvPr>
            <p:cNvSpPr>
              <a:spLocks noChangeArrowheads="1"/>
            </p:cNvSpPr>
            <p:nvPr/>
          </p:nvSpPr>
          <p:spPr bwMode="auto">
            <a:xfrm>
              <a:off x="10360763" y="18505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3" name="Rectangle 109">
              <a:extLst>
                <a:ext uri="{FF2B5EF4-FFF2-40B4-BE49-F238E27FC236}">
                  <a16:creationId xmlns:a16="http://schemas.microsoft.com/office/drawing/2014/main" id="{082593FC-9A99-4046-9873-3F17F576F5F2}"/>
                </a:ext>
              </a:extLst>
            </p:cNvPr>
            <p:cNvSpPr>
              <a:spLocks noChangeArrowheads="1"/>
            </p:cNvSpPr>
            <p:nvPr/>
          </p:nvSpPr>
          <p:spPr bwMode="auto">
            <a:xfrm>
              <a:off x="10816197" y="18505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4" name="Rectangle 110">
              <a:extLst>
                <a:ext uri="{FF2B5EF4-FFF2-40B4-BE49-F238E27FC236}">
                  <a16:creationId xmlns:a16="http://schemas.microsoft.com/office/drawing/2014/main" id="{7BE87C29-956D-4731-9DEF-2472E21D89AD}"/>
                </a:ext>
              </a:extLst>
            </p:cNvPr>
            <p:cNvSpPr>
              <a:spLocks noChangeArrowheads="1"/>
            </p:cNvSpPr>
            <p:nvPr/>
          </p:nvSpPr>
          <p:spPr bwMode="auto">
            <a:xfrm>
              <a:off x="11270460" y="18505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5" name="Rectangle 111">
              <a:extLst>
                <a:ext uri="{FF2B5EF4-FFF2-40B4-BE49-F238E27FC236}">
                  <a16:creationId xmlns:a16="http://schemas.microsoft.com/office/drawing/2014/main" id="{A3B07365-8B76-4AFB-ABA7-8DD8B6C91F90}"/>
                </a:ext>
              </a:extLst>
            </p:cNvPr>
            <p:cNvSpPr>
              <a:spLocks noChangeArrowheads="1"/>
            </p:cNvSpPr>
            <p:nvPr/>
          </p:nvSpPr>
          <p:spPr bwMode="auto">
            <a:xfrm>
              <a:off x="11725892" y="18505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6" name="Rectangle 113">
              <a:extLst>
                <a:ext uri="{FF2B5EF4-FFF2-40B4-BE49-F238E27FC236}">
                  <a16:creationId xmlns:a16="http://schemas.microsoft.com/office/drawing/2014/main" id="{DC607E7A-BE56-4471-A732-571BF19EBC8C}"/>
                </a:ext>
              </a:extLst>
            </p:cNvPr>
            <p:cNvSpPr>
              <a:spLocks noChangeArrowheads="1"/>
            </p:cNvSpPr>
            <p:nvPr/>
          </p:nvSpPr>
          <p:spPr bwMode="auto">
            <a:xfrm>
              <a:off x="354110" y="23589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7" name="Rectangle 114">
              <a:extLst>
                <a:ext uri="{FF2B5EF4-FFF2-40B4-BE49-F238E27FC236}">
                  <a16:creationId xmlns:a16="http://schemas.microsoft.com/office/drawing/2014/main" id="{AC622CDC-661A-4504-B509-39988A37961B}"/>
                </a:ext>
              </a:extLst>
            </p:cNvPr>
            <p:cNvSpPr>
              <a:spLocks noChangeArrowheads="1"/>
            </p:cNvSpPr>
            <p:nvPr/>
          </p:nvSpPr>
          <p:spPr bwMode="auto">
            <a:xfrm>
              <a:off x="809542"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8" name="Rectangle 115">
              <a:extLst>
                <a:ext uri="{FF2B5EF4-FFF2-40B4-BE49-F238E27FC236}">
                  <a16:creationId xmlns:a16="http://schemas.microsoft.com/office/drawing/2014/main" id="{62946A9D-9192-4CAD-8F76-974C5FE277D5}"/>
                </a:ext>
              </a:extLst>
            </p:cNvPr>
            <p:cNvSpPr>
              <a:spLocks noChangeArrowheads="1"/>
            </p:cNvSpPr>
            <p:nvPr/>
          </p:nvSpPr>
          <p:spPr bwMode="auto">
            <a:xfrm>
              <a:off x="1263805" y="2358971"/>
              <a:ext cx="10999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9" name="Rectangle 116">
              <a:extLst>
                <a:ext uri="{FF2B5EF4-FFF2-40B4-BE49-F238E27FC236}">
                  <a16:creationId xmlns:a16="http://schemas.microsoft.com/office/drawing/2014/main" id="{98A87D74-26D6-44DE-B8E3-3F1228E833DD}"/>
                </a:ext>
              </a:extLst>
            </p:cNvPr>
            <p:cNvSpPr>
              <a:spLocks noChangeArrowheads="1"/>
            </p:cNvSpPr>
            <p:nvPr/>
          </p:nvSpPr>
          <p:spPr bwMode="auto">
            <a:xfrm>
              <a:off x="1719239"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0" name="Rectangle 117">
              <a:extLst>
                <a:ext uri="{FF2B5EF4-FFF2-40B4-BE49-F238E27FC236}">
                  <a16:creationId xmlns:a16="http://schemas.microsoft.com/office/drawing/2014/main" id="{305F2911-EBBC-4A1F-9F27-F5A4D6683343}"/>
                </a:ext>
              </a:extLst>
            </p:cNvPr>
            <p:cNvSpPr>
              <a:spLocks noChangeArrowheads="1"/>
            </p:cNvSpPr>
            <p:nvPr/>
          </p:nvSpPr>
          <p:spPr bwMode="auto">
            <a:xfrm>
              <a:off x="2173502" y="2358971"/>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1" name="Rectangle 118">
              <a:extLst>
                <a:ext uri="{FF2B5EF4-FFF2-40B4-BE49-F238E27FC236}">
                  <a16:creationId xmlns:a16="http://schemas.microsoft.com/office/drawing/2014/main" id="{E3017ED1-C3DB-468D-917A-7D055013E8AA}"/>
                </a:ext>
              </a:extLst>
            </p:cNvPr>
            <p:cNvSpPr>
              <a:spLocks noChangeArrowheads="1"/>
            </p:cNvSpPr>
            <p:nvPr/>
          </p:nvSpPr>
          <p:spPr bwMode="auto">
            <a:xfrm>
              <a:off x="2628934"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2" name="Rectangle 119">
              <a:extLst>
                <a:ext uri="{FF2B5EF4-FFF2-40B4-BE49-F238E27FC236}">
                  <a16:creationId xmlns:a16="http://schemas.microsoft.com/office/drawing/2014/main" id="{364A9FBD-1DB7-46D2-80AE-1EF6158FE9A7}"/>
                </a:ext>
              </a:extLst>
            </p:cNvPr>
            <p:cNvSpPr>
              <a:spLocks noChangeArrowheads="1"/>
            </p:cNvSpPr>
            <p:nvPr/>
          </p:nvSpPr>
          <p:spPr bwMode="auto">
            <a:xfrm>
              <a:off x="3083197" y="23589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3" name="Rectangle 132">
              <a:extLst>
                <a:ext uri="{FF2B5EF4-FFF2-40B4-BE49-F238E27FC236}">
                  <a16:creationId xmlns:a16="http://schemas.microsoft.com/office/drawing/2014/main" id="{5B8F5DA7-A3AB-48C2-A0AA-06DFF2510EBF}"/>
                </a:ext>
              </a:extLst>
            </p:cNvPr>
            <p:cNvSpPr>
              <a:spLocks noChangeArrowheads="1"/>
            </p:cNvSpPr>
            <p:nvPr/>
          </p:nvSpPr>
          <p:spPr bwMode="auto">
            <a:xfrm>
              <a:off x="8996805"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4" name="Rectangle 133">
              <a:extLst>
                <a:ext uri="{FF2B5EF4-FFF2-40B4-BE49-F238E27FC236}">
                  <a16:creationId xmlns:a16="http://schemas.microsoft.com/office/drawing/2014/main" id="{B4EEDB8D-D8C1-42F7-816B-88E1F6AC5AF0}"/>
                </a:ext>
              </a:extLst>
            </p:cNvPr>
            <p:cNvSpPr>
              <a:spLocks noChangeArrowheads="1"/>
            </p:cNvSpPr>
            <p:nvPr/>
          </p:nvSpPr>
          <p:spPr bwMode="auto">
            <a:xfrm>
              <a:off x="9451068" y="23589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5" name="Rectangle 134">
              <a:extLst>
                <a:ext uri="{FF2B5EF4-FFF2-40B4-BE49-F238E27FC236}">
                  <a16:creationId xmlns:a16="http://schemas.microsoft.com/office/drawing/2014/main" id="{E15F1A2D-8731-4042-A5CD-84E3C2F4462A}"/>
                </a:ext>
              </a:extLst>
            </p:cNvPr>
            <p:cNvSpPr>
              <a:spLocks noChangeArrowheads="1"/>
            </p:cNvSpPr>
            <p:nvPr/>
          </p:nvSpPr>
          <p:spPr bwMode="auto">
            <a:xfrm>
              <a:off x="9906501"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6" name="Rectangle 135">
              <a:extLst>
                <a:ext uri="{FF2B5EF4-FFF2-40B4-BE49-F238E27FC236}">
                  <a16:creationId xmlns:a16="http://schemas.microsoft.com/office/drawing/2014/main" id="{866AE8F6-A982-4075-88C6-096E183A6392}"/>
                </a:ext>
              </a:extLst>
            </p:cNvPr>
            <p:cNvSpPr>
              <a:spLocks noChangeArrowheads="1"/>
            </p:cNvSpPr>
            <p:nvPr/>
          </p:nvSpPr>
          <p:spPr bwMode="auto">
            <a:xfrm>
              <a:off x="10360763" y="23589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7" name="Rectangle 136">
              <a:extLst>
                <a:ext uri="{FF2B5EF4-FFF2-40B4-BE49-F238E27FC236}">
                  <a16:creationId xmlns:a16="http://schemas.microsoft.com/office/drawing/2014/main" id="{4E9E8D66-CB5B-45DA-86A6-55504897135B}"/>
                </a:ext>
              </a:extLst>
            </p:cNvPr>
            <p:cNvSpPr>
              <a:spLocks noChangeArrowheads="1"/>
            </p:cNvSpPr>
            <p:nvPr/>
          </p:nvSpPr>
          <p:spPr bwMode="auto">
            <a:xfrm>
              <a:off x="10816197"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8" name="Rectangle 137">
              <a:extLst>
                <a:ext uri="{FF2B5EF4-FFF2-40B4-BE49-F238E27FC236}">
                  <a16:creationId xmlns:a16="http://schemas.microsoft.com/office/drawing/2014/main" id="{A22DE3BE-D7D7-4570-BD5B-578C0D546A4B}"/>
                </a:ext>
              </a:extLst>
            </p:cNvPr>
            <p:cNvSpPr>
              <a:spLocks noChangeArrowheads="1"/>
            </p:cNvSpPr>
            <p:nvPr/>
          </p:nvSpPr>
          <p:spPr bwMode="auto">
            <a:xfrm>
              <a:off x="11270460" y="23589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9" name="Rectangle 138">
              <a:extLst>
                <a:ext uri="{FF2B5EF4-FFF2-40B4-BE49-F238E27FC236}">
                  <a16:creationId xmlns:a16="http://schemas.microsoft.com/office/drawing/2014/main" id="{7A6BABE8-DBE8-441A-87BB-BA336C02DC7D}"/>
                </a:ext>
              </a:extLst>
            </p:cNvPr>
            <p:cNvSpPr>
              <a:spLocks noChangeArrowheads="1"/>
            </p:cNvSpPr>
            <p:nvPr/>
          </p:nvSpPr>
          <p:spPr bwMode="auto">
            <a:xfrm>
              <a:off x="11725892"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0" name="Rectangle 140">
              <a:extLst>
                <a:ext uri="{FF2B5EF4-FFF2-40B4-BE49-F238E27FC236}">
                  <a16:creationId xmlns:a16="http://schemas.microsoft.com/office/drawing/2014/main" id="{E3D2014F-A2E0-433E-904B-8B6961F86454}"/>
                </a:ext>
              </a:extLst>
            </p:cNvPr>
            <p:cNvSpPr>
              <a:spLocks noChangeArrowheads="1"/>
            </p:cNvSpPr>
            <p:nvPr/>
          </p:nvSpPr>
          <p:spPr bwMode="auto">
            <a:xfrm>
              <a:off x="354110" y="2866195"/>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1" name="Rectangle 141">
              <a:extLst>
                <a:ext uri="{FF2B5EF4-FFF2-40B4-BE49-F238E27FC236}">
                  <a16:creationId xmlns:a16="http://schemas.microsoft.com/office/drawing/2014/main" id="{69E93948-9F67-4652-940D-D296937F99EA}"/>
                </a:ext>
              </a:extLst>
            </p:cNvPr>
            <p:cNvSpPr>
              <a:spLocks noChangeArrowheads="1"/>
            </p:cNvSpPr>
            <p:nvPr/>
          </p:nvSpPr>
          <p:spPr bwMode="auto">
            <a:xfrm>
              <a:off x="809542" y="2866195"/>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2" name="Rectangle 142">
              <a:extLst>
                <a:ext uri="{FF2B5EF4-FFF2-40B4-BE49-F238E27FC236}">
                  <a16:creationId xmlns:a16="http://schemas.microsoft.com/office/drawing/2014/main" id="{DF77B519-E891-4382-8E18-46FCB0F8C711}"/>
                </a:ext>
              </a:extLst>
            </p:cNvPr>
            <p:cNvSpPr>
              <a:spLocks noChangeArrowheads="1"/>
            </p:cNvSpPr>
            <p:nvPr/>
          </p:nvSpPr>
          <p:spPr bwMode="auto">
            <a:xfrm>
              <a:off x="1263805" y="28661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3" name="Rectangle 143">
              <a:extLst>
                <a:ext uri="{FF2B5EF4-FFF2-40B4-BE49-F238E27FC236}">
                  <a16:creationId xmlns:a16="http://schemas.microsoft.com/office/drawing/2014/main" id="{D5D17266-EBAA-471D-8E73-01469C4714ED}"/>
                </a:ext>
              </a:extLst>
            </p:cNvPr>
            <p:cNvSpPr>
              <a:spLocks noChangeArrowheads="1"/>
            </p:cNvSpPr>
            <p:nvPr/>
          </p:nvSpPr>
          <p:spPr bwMode="auto">
            <a:xfrm>
              <a:off x="1719239" y="28661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4" name="Rectangle 144">
              <a:extLst>
                <a:ext uri="{FF2B5EF4-FFF2-40B4-BE49-F238E27FC236}">
                  <a16:creationId xmlns:a16="http://schemas.microsoft.com/office/drawing/2014/main" id="{D44C52C9-4A4D-4A1A-8A29-69726A6A3047}"/>
                </a:ext>
              </a:extLst>
            </p:cNvPr>
            <p:cNvSpPr>
              <a:spLocks noChangeArrowheads="1"/>
            </p:cNvSpPr>
            <p:nvPr/>
          </p:nvSpPr>
          <p:spPr bwMode="auto">
            <a:xfrm>
              <a:off x="2173502" y="28661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5" name="Rectangle 145">
              <a:extLst>
                <a:ext uri="{FF2B5EF4-FFF2-40B4-BE49-F238E27FC236}">
                  <a16:creationId xmlns:a16="http://schemas.microsoft.com/office/drawing/2014/main" id="{FA87CB27-8CDF-4677-9DF5-DFB94C701152}"/>
                </a:ext>
              </a:extLst>
            </p:cNvPr>
            <p:cNvSpPr>
              <a:spLocks noChangeArrowheads="1"/>
            </p:cNvSpPr>
            <p:nvPr/>
          </p:nvSpPr>
          <p:spPr bwMode="auto">
            <a:xfrm>
              <a:off x="2628934" y="28661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6" name="Rectangle 146">
              <a:extLst>
                <a:ext uri="{FF2B5EF4-FFF2-40B4-BE49-F238E27FC236}">
                  <a16:creationId xmlns:a16="http://schemas.microsoft.com/office/drawing/2014/main" id="{4AADF530-084D-4ABD-9074-C7575F810C5D}"/>
                </a:ext>
              </a:extLst>
            </p:cNvPr>
            <p:cNvSpPr>
              <a:spLocks noChangeArrowheads="1"/>
            </p:cNvSpPr>
            <p:nvPr/>
          </p:nvSpPr>
          <p:spPr bwMode="auto">
            <a:xfrm>
              <a:off x="3083197" y="28661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7" name="Rectangle 159">
              <a:extLst>
                <a:ext uri="{FF2B5EF4-FFF2-40B4-BE49-F238E27FC236}">
                  <a16:creationId xmlns:a16="http://schemas.microsoft.com/office/drawing/2014/main" id="{C322B879-3988-4E94-A06A-2E2974CE59CC}"/>
                </a:ext>
              </a:extLst>
            </p:cNvPr>
            <p:cNvSpPr>
              <a:spLocks noChangeArrowheads="1"/>
            </p:cNvSpPr>
            <p:nvPr/>
          </p:nvSpPr>
          <p:spPr bwMode="auto">
            <a:xfrm>
              <a:off x="8996805" y="28661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8" name="Rectangle 160">
              <a:extLst>
                <a:ext uri="{FF2B5EF4-FFF2-40B4-BE49-F238E27FC236}">
                  <a16:creationId xmlns:a16="http://schemas.microsoft.com/office/drawing/2014/main" id="{1FB2D558-1E2B-4728-B37A-424934B7ADAF}"/>
                </a:ext>
              </a:extLst>
            </p:cNvPr>
            <p:cNvSpPr>
              <a:spLocks noChangeArrowheads="1"/>
            </p:cNvSpPr>
            <p:nvPr/>
          </p:nvSpPr>
          <p:spPr bwMode="auto">
            <a:xfrm>
              <a:off x="9451068" y="28661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9" name="Rectangle 161">
              <a:extLst>
                <a:ext uri="{FF2B5EF4-FFF2-40B4-BE49-F238E27FC236}">
                  <a16:creationId xmlns:a16="http://schemas.microsoft.com/office/drawing/2014/main" id="{0A804D08-6835-454A-A817-80AFAFA274F8}"/>
                </a:ext>
              </a:extLst>
            </p:cNvPr>
            <p:cNvSpPr>
              <a:spLocks noChangeArrowheads="1"/>
            </p:cNvSpPr>
            <p:nvPr/>
          </p:nvSpPr>
          <p:spPr bwMode="auto">
            <a:xfrm>
              <a:off x="9906501" y="28661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0" name="Rectangle 162">
              <a:extLst>
                <a:ext uri="{FF2B5EF4-FFF2-40B4-BE49-F238E27FC236}">
                  <a16:creationId xmlns:a16="http://schemas.microsoft.com/office/drawing/2014/main" id="{088B375A-8C1A-4982-9F8E-9B47B9FDCA26}"/>
                </a:ext>
              </a:extLst>
            </p:cNvPr>
            <p:cNvSpPr>
              <a:spLocks noChangeArrowheads="1"/>
            </p:cNvSpPr>
            <p:nvPr/>
          </p:nvSpPr>
          <p:spPr bwMode="auto">
            <a:xfrm>
              <a:off x="10360763" y="28661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1" name="Rectangle 163">
              <a:extLst>
                <a:ext uri="{FF2B5EF4-FFF2-40B4-BE49-F238E27FC236}">
                  <a16:creationId xmlns:a16="http://schemas.microsoft.com/office/drawing/2014/main" id="{7FDDF96D-95E0-4634-92CA-2BD5749E0D2E}"/>
                </a:ext>
              </a:extLst>
            </p:cNvPr>
            <p:cNvSpPr>
              <a:spLocks noChangeArrowheads="1"/>
            </p:cNvSpPr>
            <p:nvPr/>
          </p:nvSpPr>
          <p:spPr bwMode="auto">
            <a:xfrm>
              <a:off x="10816197" y="28661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2" name="Rectangle 164">
              <a:extLst>
                <a:ext uri="{FF2B5EF4-FFF2-40B4-BE49-F238E27FC236}">
                  <a16:creationId xmlns:a16="http://schemas.microsoft.com/office/drawing/2014/main" id="{FFAB5B60-AC73-4661-9026-4738F218AA02}"/>
                </a:ext>
              </a:extLst>
            </p:cNvPr>
            <p:cNvSpPr>
              <a:spLocks noChangeArrowheads="1"/>
            </p:cNvSpPr>
            <p:nvPr/>
          </p:nvSpPr>
          <p:spPr bwMode="auto">
            <a:xfrm>
              <a:off x="11270460" y="28661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3" name="Rectangle 165">
              <a:extLst>
                <a:ext uri="{FF2B5EF4-FFF2-40B4-BE49-F238E27FC236}">
                  <a16:creationId xmlns:a16="http://schemas.microsoft.com/office/drawing/2014/main" id="{55977D1F-AEBB-4C53-9386-D84525085BA2}"/>
                </a:ext>
              </a:extLst>
            </p:cNvPr>
            <p:cNvSpPr>
              <a:spLocks noChangeArrowheads="1"/>
            </p:cNvSpPr>
            <p:nvPr/>
          </p:nvSpPr>
          <p:spPr bwMode="auto">
            <a:xfrm>
              <a:off x="11725892" y="28661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4" name="Rectangle 167">
              <a:extLst>
                <a:ext uri="{FF2B5EF4-FFF2-40B4-BE49-F238E27FC236}">
                  <a16:creationId xmlns:a16="http://schemas.microsoft.com/office/drawing/2014/main" id="{1DC84208-E766-4580-A861-C3CFC0E372B3}"/>
                </a:ext>
              </a:extLst>
            </p:cNvPr>
            <p:cNvSpPr>
              <a:spLocks noChangeArrowheads="1"/>
            </p:cNvSpPr>
            <p:nvPr/>
          </p:nvSpPr>
          <p:spPr bwMode="auto">
            <a:xfrm>
              <a:off x="354110"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5" name="Rectangle 168">
              <a:extLst>
                <a:ext uri="{FF2B5EF4-FFF2-40B4-BE49-F238E27FC236}">
                  <a16:creationId xmlns:a16="http://schemas.microsoft.com/office/drawing/2014/main" id="{2325F7E8-2FD3-4BEC-A7B6-AD4FD4B1F52B}"/>
                </a:ext>
              </a:extLst>
            </p:cNvPr>
            <p:cNvSpPr>
              <a:spLocks noChangeArrowheads="1"/>
            </p:cNvSpPr>
            <p:nvPr/>
          </p:nvSpPr>
          <p:spPr bwMode="auto">
            <a:xfrm>
              <a:off x="809542" y="33745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6" name="Rectangle 169">
              <a:extLst>
                <a:ext uri="{FF2B5EF4-FFF2-40B4-BE49-F238E27FC236}">
                  <a16:creationId xmlns:a16="http://schemas.microsoft.com/office/drawing/2014/main" id="{E25EE725-3FFE-489B-90BB-54AF71067972}"/>
                </a:ext>
              </a:extLst>
            </p:cNvPr>
            <p:cNvSpPr>
              <a:spLocks noChangeArrowheads="1"/>
            </p:cNvSpPr>
            <p:nvPr/>
          </p:nvSpPr>
          <p:spPr bwMode="auto">
            <a:xfrm>
              <a:off x="1263805"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7" name="Rectangle 170">
              <a:extLst>
                <a:ext uri="{FF2B5EF4-FFF2-40B4-BE49-F238E27FC236}">
                  <a16:creationId xmlns:a16="http://schemas.microsoft.com/office/drawing/2014/main" id="{5FF69CBE-D1C4-47E2-B021-1A16583B8650}"/>
                </a:ext>
              </a:extLst>
            </p:cNvPr>
            <p:cNvSpPr>
              <a:spLocks noChangeArrowheads="1"/>
            </p:cNvSpPr>
            <p:nvPr/>
          </p:nvSpPr>
          <p:spPr bwMode="auto">
            <a:xfrm>
              <a:off x="1719239" y="33745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8" name="Rectangle 171">
              <a:extLst>
                <a:ext uri="{FF2B5EF4-FFF2-40B4-BE49-F238E27FC236}">
                  <a16:creationId xmlns:a16="http://schemas.microsoft.com/office/drawing/2014/main" id="{2FD7DC93-4697-49F2-9683-A519993F3DBD}"/>
                </a:ext>
              </a:extLst>
            </p:cNvPr>
            <p:cNvSpPr>
              <a:spLocks noChangeArrowheads="1"/>
            </p:cNvSpPr>
            <p:nvPr/>
          </p:nvSpPr>
          <p:spPr bwMode="auto">
            <a:xfrm>
              <a:off x="2173502"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9" name="Rectangle 172">
              <a:extLst>
                <a:ext uri="{FF2B5EF4-FFF2-40B4-BE49-F238E27FC236}">
                  <a16:creationId xmlns:a16="http://schemas.microsoft.com/office/drawing/2014/main" id="{F078C2FC-1AFA-4F34-AEB1-722384C0DD75}"/>
                </a:ext>
              </a:extLst>
            </p:cNvPr>
            <p:cNvSpPr>
              <a:spLocks noChangeArrowheads="1"/>
            </p:cNvSpPr>
            <p:nvPr/>
          </p:nvSpPr>
          <p:spPr bwMode="auto">
            <a:xfrm>
              <a:off x="2628934" y="33745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0" name="Rectangle 173">
              <a:extLst>
                <a:ext uri="{FF2B5EF4-FFF2-40B4-BE49-F238E27FC236}">
                  <a16:creationId xmlns:a16="http://schemas.microsoft.com/office/drawing/2014/main" id="{B4CD4DEB-6026-4ACE-9EF8-D5BB38BCDBC2}"/>
                </a:ext>
              </a:extLst>
            </p:cNvPr>
            <p:cNvSpPr>
              <a:spLocks noChangeArrowheads="1"/>
            </p:cNvSpPr>
            <p:nvPr/>
          </p:nvSpPr>
          <p:spPr bwMode="auto">
            <a:xfrm>
              <a:off x="3083197"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1" name="Rectangle 186">
              <a:extLst>
                <a:ext uri="{FF2B5EF4-FFF2-40B4-BE49-F238E27FC236}">
                  <a16:creationId xmlns:a16="http://schemas.microsoft.com/office/drawing/2014/main" id="{7BFD734A-1348-4955-827A-416C4FCDC6C5}"/>
                </a:ext>
              </a:extLst>
            </p:cNvPr>
            <p:cNvSpPr>
              <a:spLocks noChangeArrowheads="1"/>
            </p:cNvSpPr>
            <p:nvPr/>
          </p:nvSpPr>
          <p:spPr bwMode="auto">
            <a:xfrm>
              <a:off x="8996805" y="33745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2" name="Rectangle 187">
              <a:extLst>
                <a:ext uri="{FF2B5EF4-FFF2-40B4-BE49-F238E27FC236}">
                  <a16:creationId xmlns:a16="http://schemas.microsoft.com/office/drawing/2014/main" id="{639C0A45-AA0E-4799-9B48-D56FD46E76CB}"/>
                </a:ext>
              </a:extLst>
            </p:cNvPr>
            <p:cNvSpPr>
              <a:spLocks noChangeArrowheads="1"/>
            </p:cNvSpPr>
            <p:nvPr/>
          </p:nvSpPr>
          <p:spPr bwMode="auto">
            <a:xfrm>
              <a:off x="9451068"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3" name="Rectangle 188">
              <a:extLst>
                <a:ext uri="{FF2B5EF4-FFF2-40B4-BE49-F238E27FC236}">
                  <a16:creationId xmlns:a16="http://schemas.microsoft.com/office/drawing/2014/main" id="{27B6305A-BDDA-4961-B3ED-4CDE68C9BE7C}"/>
                </a:ext>
              </a:extLst>
            </p:cNvPr>
            <p:cNvSpPr>
              <a:spLocks noChangeArrowheads="1"/>
            </p:cNvSpPr>
            <p:nvPr/>
          </p:nvSpPr>
          <p:spPr bwMode="auto">
            <a:xfrm>
              <a:off x="9906501" y="33745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4" name="Rectangle 189">
              <a:extLst>
                <a:ext uri="{FF2B5EF4-FFF2-40B4-BE49-F238E27FC236}">
                  <a16:creationId xmlns:a16="http://schemas.microsoft.com/office/drawing/2014/main" id="{DD6CA54E-582F-4C37-9D3A-BFA3E45D2528}"/>
                </a:ext>
              </a:extLst>
            </p:cNvPr>
            <p:cNvSpPr>
              <a:spLocks noChangeArrowheads="1"/>
            </p:cNvSpPr>
            <p:nvPr/>
          </p:nvSpPr>
          <p:spPr bwMode="auto">
            <a:xfrm>
              <a:off x="10360763"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5" name="Rectangle 190">
              <a:extLst>
                <a:ext uri="{FF2B5EF4-FFF2-40B4-BE49-F238E27FC236}">
                  <a16:creationId xmlns:a16="http://schemas.microsoft.com/office/drawing/2014/main" id="{14E6965D-E230-4479-A391-3BCD5A2BBBDE}"/>
                </a:ext>
              </a:extLst>
            </p:cNvPr>
            <p:cNvSpPr>
              <a:spLocks noChangeArrowheads="1"/>
            </p:cNvSpPr>
            <p:nvPr/>
          </p:nvSpPr>
          <p:spPr bwMode="auto">
            <a:xfrm>
              <a:off x="10816197" y="33745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6" name="Rectangle 191">
              <a:extLst>
                <a:ext uri="{FF2B5EF4-FFF2-40B4-BE49-F238E27FC236}">
                  <a16:creationId xmlns:a16="http://schemas.microsoft.com/office/drawing/2014/main" id="{363FE856-8F60-49E3-9E59-695D571F0311}"/>
                </a:ext>
              </a:extLst>
            </p:cNvPr>
            <p:cNvSpPr>
              <a:spLocks noChangeArrowheads="1"/>
            </p:cNvSpPr>
            <p:nvPr/>
          </p:nvSpPr>
          <p:spPr bwMode="auto">
            <a:xfrm>
              <a:off x="11270460"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7" name="Rectangle 192">
              <a:extLst>
                <a:ext uri="{FF2B5EF4-FFF2-40B4-BE49-F238E27FC236}">
                  <a16:creationId xmlns:a16="http://schemas.microsoft.com/office/drawing/2014/main" id="{2FB0342C-B7FA-47B4-B1FF-6954791FDF74}"/>
                </a:ext>
              </a:extLst>
            </p:cNvPr>
            <p:cNvSpPr>
              <a:spLocks noChangeArrowheads="1"/>
            </p:cNvSpPr>
            <p:nvPr/>
          </p:nvSpPr>
          <p:spPr bwMode="auto">
            <a:xfrm>
              <a:off x="11725892" y="33745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8" name="Rectangle 194">
              <a:extLst>
                <a:ext uri="{FF2B5EF4-FFF2-40B4-BE49-F238E27FC236}">
                  <a16:creationId xmlns:a16="http://schemas.microsoft.com/office/drawing/2014/main" id="{1122B8B2-F8E5-4A2E-A416-E53AAE197ABA}"/>
                </a:ext>
              </a:extLst>
            </p:cNvPr>
            <p:cNvSpPr>
              <a:spLocks noChangeArrowheads="1"/>
            </p:cNvSpPr>
            <p:nvPr/>
          </p:nvSpPr>
          <p:spPr bwMode="auto">
            <a:xfrm>
              <a:off x="354110" y="38829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9" name="Rectangle 195">
              <a:extLst>
                <a:ext uri="{FF2B5EF4-FFF2-40B4-BE49-F238E27FC236}">
                  <a16:creationId xmlns:a16="http://schemas.microsoft.com/office/drawing/2014/main" id="{4B87FC86-0D1F-4F15-9C22-AA0B2E2E129C}"/>
                </a:ext>
              </a:extLst>
            </p:cNvPr>
            <p:cNvSpPr>
              <a:spLocks noChangeArrowheads="1"/>
            </p:cNvSpPr>
            <p:nvPr/>
          </p:nvSpPr>
          <p:spPr bwMode="auto">
            <a:xfrm>
              <a:off x="809542" y="3882979"/>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0" name="Rectangle 196">
              <a:extLst>
                <a:ext uri="{FF2B5EF4-FFF2-40B4-BE49-F238E27FC236}">
                  <a16:creationId xmlns:a16="http://schemas.microsoft.com/office/drawing/2014/main" id="{F8DDBB36-03C4-472F-9030-50E6B3212B8F}"/>
                </a:ext>
              </a:extLst>
            </p:cNvPr>
            <p:cNvSpPr>
              <a:spLocks noChangeArrowheads="1"/>
            </p:cNvSpPr>
            <p:nvPr/>
          </p:nvSpPr>
          <p:spPr bwMode="auto">
            <a:xfrm>
              <a:off x="1263805" y="38829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1" name="Rectangle 197">
              <a:extLst>
                <a:ext uri="{FF2B5EF4-FFF2-40B4-BE49-F238E27FC236}">
                  <a16:creationId xmlns:a16="http://schemas.microsoft.com/office/drawing/2014/main" id="{E84F816D-E7F7-4FC6-9198-C7A278EDBFC6}"/>
                </a:ext>
              </a:extLst>
            </p:cNvPr>
            <p:cNvSpPr>
              <a:spLocks noChangeArrowheads="1"/>
            </p:cNvSpPr>
            <p:nvPr/>
          </p:nvSpPr>
          <p:spPr bwMode="auto">
            <a:xfrm>
              <a:off x="1719239" y="38829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2" name="Rectangle 198">
              <a:extLst>
                <a:ext uri="{FF2B5EF4-FFF2-40B4-BE49-F238E27FC236}">
                  <a16:creationId xmlns:a16="http://schemas.microsoft.com/office/drawing/2014/main" id="{8C5E4DCC-4206-42A4-BE08-8E415FF60FB7}"/>
                </a:ext>
              </a:extLst>
            </p:cNvPr>
            <p:cNvSpPr>
              <a:spLocks noChangeArrowheads="1"/>
            </p:cNvSpPr>
            <p:nvPr/>
          </p:nvSpPr>
          <p:spPr bwMode="auto">
            <a:xfrm>
              <a:off x="2173502" y="38829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3" name="Rectangle 199">
              <a:extLst>
                <a:ext uri="{FF2B5EF4-FFF2-40B4-BE49-F238E27FC236}">
                  <a16:creationId xmlns:a16="http://schemas.microsoft.com/office/drawing/2014/main" id="{3EE8B95F-3C8D-4F9E-84E8-BEA481060C20}"/>
                </a:ext>
              </a:extLst>
            </p:cNvPr>
            <p:cNvSpPr>
              <a:spLocks noChangeArrowheads="1"/>
            </p:cNvSpPr>
            <p:nvPr/>
          </p:nvSpPr>
          <p:spPr bwMode="auto">
            <a:xfrm>
              <a:off x="2628934" y="38829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4" name="Rectangle 200">
              <a:extLst>
                <a:ext uri="{FF2B5EF4-FFF2-40B4-BE49-F238E27FC236}">
                  <a16:creationId xmlns:a16="http://schemas.microsoft.com/office/drawing/2014/main" id="{5E59882C-157C-443F-9111-16EC7661D405}"/>
                </a:ext>
              </a:extLst>
            </p:cNvPr>
            <p:cNvSpPr>
              <a:spLocks noChangeArrowheads="1"/>
            </p:cNvSpPr>
            <p:nvPr/>
          </p:nvSpPr>
          <p:spPr bwMode="auto">
            <a:xfrm>
              <a:off x="3083197" y="38829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5" name="Rectangle 214">
              <a:extLst>
                <a:ext uri="{FF2B5EF4-FFF2-40B4-BE49-F238E27FC236}">
                  <a16:creationId xmlns:a16="http://schemas.microsoft.com/office/drawing/2014/main" id="{779BE661-91DF-4B4E-8AF9-45D24F4AD61F}"/>
                </a:ext>
              </a:extLst>
            </p:cNvPr>
            <p:cNvSpPr>
              <a:spLocks noChangeArrowheads="1"/>
            </p:cNvSpPr>
            <p:nvPr/>
          </p:nvSpPr>
          <p:spPr bwMode="auto">
            <a:xfrm>
              <a:off x="8996805" y="38829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6" name="Rectangle 215">
              <a:extLst>
                <a:ext uri="{FF2B5EF4-FFF2-40B4-BE49-F238E27FC236}">
                  <a16:creationId xmlns:a16="http://schemas.microsoft.com/office/drawing/2014/main" id="{91810401-B6D2-4EA1-B203-697A04323630}"/>
                </a:ext>
              </a:extLst>
            </p:cNvPr>
            <p:cNvSpPr>
              <a:spLocks noChangeArrowheads="1"/>
            </p:cNvSpPr>
            <p:nvPr/>
          </p:nvSpPr>
          <p:spPr bwMode="auto">
            <a:xfrm>
              <a:off x="9451068" y="38829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7" name="Rectangle 216">
              <a:extLst>
                <a:ext uri="{FF2B5EF4-FFF2-40B4-BE49-F238E27FC236}">
                  <a16:creationId xmlns:a16="http://schemas.microsoft.com/office/drawing/2014/main" id="{CC3BED62-8CA0-4375-AB0A-72617711B089}"/>
                </a:ext>
              </a:extLst>
            </p:cNvPr>
            <p:cNvSpPr>
              <a:spLocks noChangeArrowheads="1"/>
            </p:cNvSpPr>
            <p:nvPr/>
          </p:nvSpPr>
          <p:spPr bwMode="auto">
            <a:xfrm>
              <a:off x="9906502" y="38829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8" name="Rectangle 217">
              <a:extLst>
                <a:ext uri="{FF2B5EF4-FFF2-40B4-BE49-F238E27FC236}">
                  <a16:creationId xmlns:a16="http://schemas.microsoft.com/office/drawing/2014/main" id="{64B31A64-91AE-4DF4-8D81-94752C7872B7}"/>
                </a:ext>
              </a:extLst>
            </p:cNvPr>
            <p:cNvSpPr>
              <a:spLocks noChangeArrowheads="1"/>
            </p:cNvSpPr>
            <p:nvPr/>
          </p:nvSpPr>
          <p:spPr bwMode="auto">
            <a:xfrm>
              <a:off x="10360764" y="38829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9" name="Rectangle 218">
              <a:extLst>
                <a:ext uri="{FF2B5EF4-FFF2-40B4-BE49-F238E27FC236}">
                  <a16:creationId xmlns:a16="http://schemas.microsoft.com/office/drawing/2014/main" id="{9ECDDCA8-99C7-4E2C-A3DA-6A39A54613B9}"/>
                </a:ext>
              </a:extLst>
            </p:cNvPr>
            <p:cNvSpPr>
              <a:spLocks noChangeArrowheads="1"/>
            </p:cNvSpPr>
            <p:nvPr/>
          </p:nvSpPr>
          <p:spPr bwMode="auto">
            <a:xfrm>
              <a:off x="10816197" y="38829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0" name="Rectangle 219">
              <a:extLst>
                <a:ext uri="{FF2B5EF4-FFF2-40B4-BE49-F238E27FC236}">
                  <a16:creationId xmlns:a16="http://schemas.microsoft.com/office/drawing/2014/main" id="{9E610FA0-F583-4C87-9186-97DA3A3F507B}"/>
                </a:ext>
              </a:extLst>
            </p:cNvPr>
            <p:cNvSpPr>
              <a:spLocks noChangeArrowheads="1"/>
            </p:cNvSpPr>
            <p:nvPr/>
          </p:nvSpPr>
          <p:spPr bwMode="auto">
            <a:xfrm>
              <a:off x="11270460" y="38829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1" name="Rectangle 220">
              <a:extLst>
                <a:ext uri="{FF2B5EF4-FFF2-40B4-BE49-F238E27FC236}">
                  <a16:creationId xmlns:a16="http://schemas.microsoft.com/office/drawing/2014/main" id="{C0181C2A-AC28-493E-9832-9D5782282822}"/>
                </a:ext>
              </a:extLst>
            </p:cNvPr>
            <p:cNvSpPr>
              <a:spLocks noChangeArrowheads="1"/>
            </p:cNvSpPr>
            <p:nvPr/>
          </p:nvSpPr>
          <p:spPr bwMode="auto">
            <a:xfrm>
              <a:off x="11725893" y="38829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2" name="Rectangle 222">
              <a:extLst>
                <a:ext uri="{FF2B5EF4-FFF2-40B4-BE49-F238E27FC236}">
                  <a16:creationId xmlns:a16="http://schemas.microsoft.com/office/drawing/2014/main" id="{3A65CCD8-DA6B-47D9-BE08-9831358B7F2E}"/>
                </a:ext>
              </a:extLst>
            </p:cNvPr>
            <p:cNvSpPr>
              <a:spLocks noChangeArrowheads="1"/>
            </p:cNvSpPr>
            <p:nvPr/>
          </p:nvSpPr>
          <p:spPr bwMode="auto">
            <a:xfrm>
              <a:off x="354110"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3" name="Rectangle 223">
              <a:extLst>
                <a:ext uri="{FF2B5EF4-FFF2-40B4-BE49-F238E27FC236}">
                  <a16:creationId xmlns:a16="http://schemas.microsoft.com/office/drawing/2014/main" id="{432DF8DB-2535-4604-A56C-4F411A13AB16}"/>
                </a:ext>
              </a:extLst>
            </p:cNvPr>
            <p:cNvSpPr>
              <a:spLocks noChangeArrowheads="1"/>
            </p:cNvSpPr>
            <p:nvPr/>
          </p:nvSpPr>
          <p:spPr bwMode="auto">
            <a:xfrm>
              <a:off x="809543"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4" name="Rectangle 224">
              <a:extLst>
                <a:ext uri="{FF2B5EF4-FFF2-40B4-BE49-F238E27FC236}">
                  <a16:creationId xmlns:a16="http://schemas.microsoft.com/office/drawing/2014/main" id="{B585B91F-5190-4F14-B1D1-F49E48A0D846}"/>
                </a:ext>
              </a:extLst>
            </p:cNvPr>
            <p:cNvSpPr>
              <a:spLocks noChangeArrowheads="1"/>
            </p:cNvSpPr>
            <p:nvPr/>
          </p:nvSpPr>
          <p:spPr bwMode="auto">
            <a:xfrm>
              <a:off x="1263806"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5" name="Rectangle 225">
              <a:extLst>
                <a:ext uri="{FF2B5EF4-FFF2-40B4-BE49-F238E27FC236}">
                  <a16:creationId xmlns:a16="http://schemas.microsoft.com/office/drawing/2014/main" id="{49F28844-8AC8-4173-B5BB-9FF425A50C64}"/>
                </a:ext>
              </a:extLst>
            </p:cNvPr>
            <p:cNvSpPr>
              <a:spLocks noChangeArrowheads="1"/>
            </p:cNvSpPr>
            <p:nvPr/>
          </p:nvSpPr>
          <p:spPr bwMode="auto">
            <a:xfrm>
              <a:off x="1719239"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6" name="Rectangle 226">
              <a:extLst>
                <a:ext uri="{FF2B5EF4-FFF2-40B4-BE49-F238E27FC236}">
                  <a16:creationId xmlns:a16="http://schemas.microsoft.com/office/drawing/2014/main" id="{E750B745-BCDB-4D34-BBB4-107F549419DC}"/>
                </a:ext>
              </a:extLst>
            </p:cNvPr>
            <p:cNvSpPr>
              <a:spLocks noChangeArrowheads="1"/>
            </p:cNvSpPr>
            <p:nvPr/>
          </p:nvSpPr>
          <p:spPr bwMode="auto">
            <a:xfrm>
              <a:off x="2173502"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7" name="Rectangle 227">
              <a:extLst>
                <a:ext uri="{FF2B5EF4-FFF2-40B4-BE49-F238E27FC236}">
                  <a16:creationId xmlns:a16="http://schemas.microsoft.com/office/drawing/2014/main" id="{CB843387-A206-4CDB-845C-87952DF4F7C0}"/>
                </a:ext>
              </a:extLst>
            </p:cNvPr>
            <p:cNvSpPr>
              <a:spLocks noChangeArrowheads="1"/>
            </p:cNvSpPr>
            <p:nvPr/>
          </p:nvSpPr>
          <p:spPr bwMode="auto">
            <a:xfrm>
              <a:off x="2628935"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8" name="Rectangle 228">
              <a:extLst>
                <a:ext uri="{FF2B5EF4-FFF2-40B4-BE49-F238E27FC236}">
                  <a16:creationId xmlns:a16="http://schemas.microsoft.com/office/drawing/2014/main" id="{F7012F48-14EA-4A10-B23B-D2DD376FDAFE}"/>
                </a:ext>
              </a:extLst>
            </p:cNvPr>
            <p:cNvSpPr>
              <a:spLocks noChangeArrowheads="1"/>
            </p:cNvSpPr>
            <p:nvPr/>
          </p:nvSpPr>
          <p:spPr bwMode="auto">
            <a:xfrm>
              <a:off x="3083198"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9" name="Rectangle 241">
              <a:extLst>
                <a:ext uri="{FF2B5EF4-FFF2-40B4-BE49-F238E27FC236}">
                  <a16:creationId xmlns:a16="http://schemas.microsoft.com/office/drawing/2014/main" id="{9071865C-5264-4C64-86F2-5F136CDB3D1A}"/>
                </a:ext>
              </a:extLst>
            </p:cNvPr>
            <p:cNvSpPr>
              <a:spLocks noChangeArrowheads="1"/>
            </p:cNvSpPr>
            <p:nvPr/>
          </p:nvSpPr>
          <p:spPr bwMode="auto">
            <a:xfrm>
              <a:off x="8996805"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0" name="Rectangle 242">
              <a:extLst>
                <a:ext uri="{FF2B5EF4-FFF2-40B4-BE49-F238E27FC236}">
                  <a16:creationId xmlns:a16="http://schemas.microsoft.com/office/drawing/2014/main" id="{5FC89895-3E12-4B31-8AC4-F2C571271BAC}"/>
                </a:ext>
              </a:extLst>
            </p:cNvPr>
            <p:cNvSpPr>
              <a:spLocks noChangeArrowheads="1"/>
            </p:cNvSpPr>
            <p:nvPr/>
          </p:nvSpPr>
          <p:spPr bwMode="auto">
            <a:xfrm>
              <a:off x="9451068"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1" name="Rectangle 243">
              <a:extLst>
                <a:ext uri="{FF2B5EF4-FFF2-40B4-BE49-F238E27FC236}">
                  <a16:creationId xmlns:a16="http://schemas.microsoft.com/office/drawing/2014/main" id="{822714A3-365A-4F69-84FD-C7A6C113C1B7}"/>
                </a:ext>
              </a:extLst>
            </p:cNvPr>
            <p:cNvSpPr>
              <a:spLocks noChangeArrowheads="1"/>
            </p:cNvSpPr>
            <p:nvPr/>
          </p:nvSpPr>
          <p:spPr bwMode="auto">
            <a:xfrm>
              <a:off x="9906502"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2" name="Rectangle 244">
              <a:extLst>
                <a:ext uri="{FF2B5EF4-FFF2-40B4-BE49-F238E27FC236}">
                  <a16:creationId xmlns:a16="http://schemas.microsoft.com/office/drawing/2014/main" id="{E831580F-B4FA-4FC0-94FF-AD9DB2B2F955}"/>
                </a:ext>
              </a:extLst>
            </p:cNvPr>
            <p:cNvSpPr>
              <a:spLocks noChangeArrowheads="1"/>
            </p:cNvSpPr>
            <p:nvPr/>
          </p:nvSpPr>
          <p:spPr bwMode="auto">
            <a:xfrm>
              <a:off x="10360764"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3" name="Rectangle 245">
              <a:extLst>
                <a:ext uri="{FF2B5EF4-FFF2-40B4-BE49-F238E27FC236}">
                  <a16:creationId xmlns:a16="http://schemas.microsoft.com/office/drawing/2014/main" id="{6FC45DDA-F270-4338-BB79-E4F603065B23}"/>
                </a:ext>
              </a:extLst>
            </p:cNvPr>
            <p:cNvSpPr>
              <a:spLocks noChangeArrowheads="1"/>
            </p:cNvSpPr>
            <p:nvPr/>
          </p:nvSpPr>
          <p:spPr bwMode="auto">
            <a:xfrm>
              <a:off x="10816197"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4" name="Rectangle 246">
              <a:extLst>
                <a:ext uri="{FF2B5EF4-FFF2-40B4-BE49-F238E27FC236}">
                  <a16:creationId xmlns:a16="http://schemas.microsoft.com/office/drawing/2014/main" id="{DF6A400A-8A10-49DE-A315-385C4794AAFE}"/>
                </a:ext>
              </a:extLst>
            </p:cNvPr>
            <p:cNvSpPr>
              <a:spLocks noChangeArrowheads="1"/>
            </p:cNvSpPr>
            <p:nvPr/>
          </p:nvSpPr>
          <p:spPr bwMode="auto">
            <a:xfrm>
              <a:off x="11270460"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5" name="Rectangle 247">
              <a:extLst>
                <a:ext uri="{FF2B5EF4-FFF2-40B4-BE49-F238E27FC236}">
                  <a16:creationId xmlns:a16="http://schemas.microsoft.com/office/drawing/2014/main" id="{2EA6C4C3-FE6D-4C45-9F6E-327D1D5637C5}"/>
                </a:ext>
              </a:extLst>
            </p:cNvPr>
            <p:cNvSpPr>
              <a:spLocks noChangeArrowheads="1"/>
            </p:cNvSpPr>
            <p:nvPr/>
          </p:nvSpPr>
          <p:spPr bwMode="auto">
            <a:xfrm>
              <a:off x="11725893"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6" name="Rectangle 249">
              <a:extLst>
                <a:ext uri="{FF2B5EF4-FFF2-40B4-BE49-F238E27FC236}">
                  <a16:creationId xmlns:a16="http://schemas.microsoft.com/office/drawing/2014/main" id="{9164A3A4-A0CB-4566-AFBE-563D91A10FBA}"/>
                </a:ext>
              </a:extLst>
            </p:cNvPr>
            <p:cNvSpPr>
              <a:spLocks noChangeArrowheads="1"/>
            </p:cNvSpPr>
            <p:nvPr/>
          </p:nvSpPr>
          <p:spPr bwMode="auto">
            <a:xfrm>
              <a:off x="354110" y="48985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7" name="Rectangle 250">
              <a:extLst>
                <a:ext uri="{FF2B5EF4-FFF2-40B4-BE49-F238E27FC236}">
                  <a16:creationId xmlns:a16="http://schemas.microsoft.com/office/drawing/2014/main" id="{FC689E73-96C3-4DFF-ABAC-A63C4BB15CE7}"/>
                </a:ext>
              </a:extLst>
            </p:cNvPr>
            <p:cNvSpPr>
              <a:spLocks noChangeArrowheads="1"/>
            </p:cNvSpPr>
            <p:nvPr/>
          </p:nvSpPr>
          <p:spPr bwMode="auto">
            <a:xfrm>
              <a:off x="809543" y="48985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8" name="Rectangle 251">
              <a:extLst>
                <a:ext uri="{FF2B5EF4-FFF2-40B4-BE49-F238E27FC236}">
                  <a16:creationId xmlns:a16="http://schemas.microsoft.com/office/drawing/2014/main" id="{49DC827D-FB7B-4DC2-A762-F5F17F148510}"/>
                </a:ext>
              </a:extLst>
            </p:cNvPr>
            <p:cNvSpPr>
              <a:spLocks noChangeArrowheads="1"/>
            </p:cNvSpPr>
            <p:nvPr/>
          </p:nvSpPr>
          <p:spPr bwMode="auto">
            <a:xfrm>
              <a:off x="1263806" y="48985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9" name="Rectangle 252">
              <a:extLst>
                <a:ext uri="{FF2B5EF4-FFF2-40B4-BE49-F238E27FC236}">
                  <a16:creationId xmlns:a16="http://schemas.microsoft.com/office/drawing/2014/main" id="{C228A320-DB20-438B-A918-A580ACBFC819}"/>
                </a:ext>
              </a:extLst>
            </p:cNvPr>
            <p:cNvSpPr>
              <a:spLocks noChangeArrowheads="1"/>
            </p:cNvSpPr>
            <p:nvPr/>
          </p:nvSpPr>
          <p:spPr bwMode="auto">
            <a:xfrm>
              <a:off x="1719239" y="48985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0" name="Rectangle 253">
              <a:extLst>
                <a:ext uri="{FF2B5EF4-FFF2-40B4-BE49-F238E27FC236}">
                  <a16:creationId xmlns:a16="http://schemas.microsoft.com/office/drawing/2014/main" id="{9897219B-EBD5-4581-8A2F-89939367A697}"/>
                </a:ext>
              </a:extLst>
            </p:cNvPr>
            <p:cNvSpPr>
              <a:spLocks noChangeArrowheads="1"/>
            </p:cNvSpPr>
            <p:nvPr/>
          </p:nvSpPr>
          <p:spPr bwMode="auto">
            <a:xfrm>
              <a:off x="2173502" y="48985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1" name="Rectangle 254">
              <a:extLst>
                <a:ext uri="{FF2B5EF4-FFF2-40B4-BE49-F238E27FC236}">
                  <a16:creationId xmlns:a16="http://schemas.microsoft.com/office/drawing/2014/main" id="{B8DDB46C-98EC-4AA3-8DC6-3C1937629765}"/>
                </a:ext>
              </a:extLst>
            </p:cNvPr>
            <p:cNvSpPr>
              <a:spLocks noChangeArrowheads="1"/>
            </p:cNvSpPr>
            <p:nvPr/>
          </p:nvSpPr>
          <p:spPr bwMode="auto">
            <a:xfrm>
              <a:off x="2628935" y="48985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2" name="Rectangle 255">
              <a:extLst>
                <a:ext uri="{FF2B5EF4-FFF2-40B4-BE49-F238E27FC236}">
                  <a16:creationId xmlns:a16="http://schemas.microsoft.com/office/drawing/2014/main" id="{808B3D4B-87CC-405D-9F91-FF03DD240C00}"/>
                </a:ext>
              </a:extLst>
            </p:cNvPr>
            <p:cNvSpPr>
              <a:spLocks noChangeArrowheads="1"/>
            </p:cNvSpPr>
            <p:nvPr/>
          </p:nvSpPr>
          <p:spPr bwMode="auto">
            <a:xfrm>
              <a:off x="3083198" y="48985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3" name="Rectangle 268">
              <a:extLst>
                <a:ext uri="{FF2B5EF4-FFF2-40B4-BE49-F238E27FC236}">
                  <a16:creationId xmlns:a16="http://schemas.microsoft.com/office/drawing/2014/main" id="{368C3B92-A8BF-48DA-A49B-DEEB8B156B24}"/>
                </a:ext>
              </a:extLst>
            </p:cNvPr>
            <p:cNvSpPr>
              <a:spLocks noChangeArrowheads="1"/>
            </p:cNvSpPr>
            <p:nvPr/>
          </p:nvSpPr>
          <p:spPr bwMode="auto">
            <a:xfrm>
              <a:off x="8996805" y="48985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4" name="Rectangle 269">
              <a:extLst>
                <a:ext uri="{FF2B5EF4-FFF2-40B4-BE49-F238E27FC236}">
                  <a16:creationId xmlns:a16="http://schemas.microsoft.com/office/drawing/2014/main" id="{C6AE408F-F0A6-4B28-9BE9-0FACFB243E81}"/>
                </a:ext>
              </a:extLst>
            </p:cNvPr>
            <p:cNvSpPr>
              <a:spLocks noChangeArrowheads="1"/>
            </p:cNvSpPr>
            <p:nvPr/>
          </p:nvSpPr>
          <p:spPr bwMode="auto">
            <a:xfrm>
              <a:off x="9451068" y="48985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5" name="Rectangle 270">
              <a:extLst>
                <a:ext uri="{FF2B5EF4-FFF2-40B4-BE49-F238E27FC236}">
                  <a16:creationId xmlns:a16="http://schemas.microsoft.com/office/drawing/2014/main" id="{78937A9C-A111-49DA-A588-1C93AD60FC74}"/>
                </a:ext>
              </a:extLst>
            </p:cNvPr>
            <p:cNvSpPr>
              <a:spLocks noChangeArrowheads="1"/>
            </p:cNvSpPr>
            <p:nvPr/>
          </p:nvSpPr>
          <p:spPr bwMode="auto">
            <a:xfrm>
              <a:off x="9906502" y="48985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6" name="Rectangle 271">
              <a:extLst>
                <a:ext uri="{FF2B5EF4-FFF2-40B4-BE49-F238E27FC236}">
                  <a16:creationId xmlns:a16="http://schemas.microsoft.com/office/drawing/2014/main" id="{89501F7C-3060-4F40-952B-8BEDDCE50CFE}"/>
                </a:ext>
              </a:extLst>
            </p:cNvPr>
            <p:cNvSpPr>
              <a:spLocks noChangeArrowheads="1"/>
            </p:cNvSpPr>
            <p:nvPr/>
          </p:nvSpPr>
          <p:spPr bwMode="auto">
            <a:xfrm>
              <a:off x="10360764" y="48985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7" name="Rectangle 272">
              <a:extLst>
                <a:ext uri="{FF2B5EF4-FFF2-40B4-BE49-F238E27FC236}">
                  <a16:creationId xmlns:a16="http://schemas.microsoft.com/office/drawing/2014/main" id="{C12674AC-F8DE-4BF0-B819-9E2A2AF2FE50}"/>
                </a:ext>
              </a:extLst>
            </p:cNvPr>
            <p:cNvSpPr>
              <a:spLocks noChangeArrowheads="1"/>
            </p:cNvSpPr>
            <p:nvPr/>
          </p:nvSpPr>
          <p:spPr bwMode="auto">
            <a:xfrm>
              <a:off x="10816197" y="4898595"/>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8" name="Rectangle 273">
              <a:extLst>
                <a:ext uri="{FF2B5EF4-FFF2-40B4-BE49-F238E27FC236}">
                  <a16:creationId xmlns:a16="http://schemas.microsoft.com/office/drawing/2014/main" id="{B7785334-7690-4CF7-9269-7772426EDD7F}"/>
                </a:ext>
              </a:extLst>
            </p:cNvPr>
            <p:cNvSpPr>
              <a:spLocks noChangeArrowheads="1"/>
            </p:cNvSpPr>
            <p:nvPr/>
          </p:nvSpPr>
          <p:spPr bwMode="auto">
            <a:xfrm>
              <a:off x="11270460" y="4898595"/>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9" name="Rectangle 274">
              <a:extLst>
                <a:ext uri="{FF2B5EF4-FFF2-40B4-BE49-F238E27FC236}">
                  <a16:creationId xmlns:a16="http://schemas.microsoft.com/office/drawing/2014/main" id="{1D74AEA1-716D-444E-9FA0-111672E596C6}"/>
                </a:ext>
              </a:extLst>
            </p:cNvPr>
            <p:cNvSpPr>
              <a:spLocks noChangeArrowheads="1"/>
            </p:cNvSpPr>
            <p:nvPr/>
          </p:nvSpPr>
          <p:spPr bwMode="auto">
            <a:xfrm>
              <a:off x="11725893" y="4898595"/>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0" name="Rectangle 276">
              <a:extLst>
                <a:ext uri="{FF2B5EF4-FFF2-40B4-BE49-F238E27FC236}">
                  <a16:creationId xmlns:a16="http://schemas.microsoft.com/office/drawing/2014/main" id="{3438C147-B1A7-4B1E-AE39-DA7715FBB4D4}"/>
                </a:ext>
              </a:extLst>
            </p:cNvPr>
            <p:cNvSpPr>
              <a:spLocks noChangeArrowheads="1"/>
            </p:cNvSpPr>
            <p:nvPr/>
          </p:nvSpPr>
          <p:spPr bwMode="auto">
            <a:xfrm>
              <a:off x="354110"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1" name="Rectangle 277">
              <a:extLst>
                <a:ext uri="{FF2B5EF4-FFF2-40B4-BE49-F238E27FC236}">
                  <a16:creationId xmlns:a16="http://schemas.microsoft.com/office/drawing/2014/main" id="{84AA6B27-1DF9-4C1A-8EB8-285EAD7752BB}"/>
                </a:ext>
              </a:extLst>
            </p:cNvPr>
            <p:cNvSpPr>
              <a:spLocks noChangeArrowheads="1"/>
            </p:cNvSpPr>
            <p:nvPr/>
          </p:nvSpPr>
          <p:spPr bwMode="auto">
            <a:xfrm>
              <a:off x="809543"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2" name="Rectangle 278">
              <a:extLst>
                <a:ext uri="{FF2B5EF4-FFF2-40B4-BE49-F238E27FC236}">
                  <a16:creationId xmlns:a16="http://schemas.microsoft.com/office/drawing/2014/main" id="{EC4CD7F9-CEBB-45D2-BC0F-696E95FC1ED0}"/>
                </a:ext>
              </a:extLst>
            </p:cNvPr>
            <p:cNvSpPr>
              <a:spLocks noChangeArrowheads="1"/>
            </p:cNvSpPr>
            <p:nvPr/>
          </p:nvSpPr>
          <p:spPr bwMode="auto">
            <a:xfrm>
              <a:off x="1263806"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3" name="Rectangle 279">
              <a:extLst>
                <a:ext uri="{FF2B5EF4-FFF2-40B4-BE49-F238E27FC236}">
                  <a16:creationId xmlns:a16="http://schemas.microsoft.com/office/drawing/2014/main" id="{25CE44E3-3ADD-478D-A105-8FBE0876C3E3}"/>
                </a:ext>
              </a:extLst>
            </p:cNvPr>
            <p:cNvSpPr>
              <a:spLocks noChangeArrowheads="1"/>
            </p:cNvSpPr>
            <p:nvPr/>
          </p:nvSpPr>
          <p:spPr bwMode="auto">
            <a:xfrm>
              <a:off x="1719239"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4" name="Rectangle 280">
              <a:extLst>
                <a:ext uri="{FF2B5EF4-FFF2-40B4-BE49-F238E27FC236}">
                  <a16:creationId xmlns:a16="http://schemas.microsoft.com/office/drawing/2014/main" id="{A8F0BFFE-3D79-4101-821A-4AF5607ECB15}"/>
                </a:ext>
              </a:extLst>
            </p:cNvPr>
            <p:cNvSpPr>
              <a:spLocks noChangeArrowheads="1"/>
            </p:cNvSpPr>
            <p:nvPr/>
          </p:nvSpPr>
          <p:spPr bwMode="auto">
            <a:xfrm>
              <a:off x="2173502"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5" name="Rectangle 281">
              <a:extLst>
                <a:ext uri="{FF2B5EF4-FFF2-40B4-BE49-F238E27FC236}">
                  <a16:creationId xmlns:a16="http://schemas.microsoft.com/office/drawing/2014/main" id="{84D419AF-8225-41B8-86F5-75B9A63B28CE}"/>
                </a:ext>
              </a:extLst>
            </p:cNvPr>
            <p:cNvSpPr>
              <a:spLocks noChangeArrowheads="1"/>
            </p:cNvSpPr>
            <p:nvPr/>
          </p:nvSpPr>
          <p:spPr bwMode="auto">
            <a:xfrm>
              <a:off x="2628935"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6" name="Rectangle 282">
              <a:extLst>
                <a:ext uri="{FF2B5EF4-FFF2-40B4-BE49-F238E27FC236}">
                  <a16:creationId xmlns:a16="http://schemas.microsoft.com/office/drawing/2014/main" id="{4E58BD16-2A71-4755-BC85-16C8F3739257}"/>
                </a:ext>
              </a:extLst>
            </p:cNvPr>
            <p:cNvSpPr>
              <a:spLocks noChangeArrowheads="1"/>
            </p:cNvSpPr>
            <p:nvPr/>
          </p:nvSpPr>
          <p:spPr bwMode="auto">
            <a:xfrm>
              <a:off x="3083198"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7" name="Rectangle 283">
              <a:extLst>
                <a:ext uri="{FF2B5EF4-FFF2-40B4-BE49-F238E27FC236}">
                  <a16:creationId xmlns:a16="http://schemas.microsoft.com/office/drawing/2014/main" id="{F56B1EBF-9ACC-4EEA-9794-00E325DCA5C8}"/>
                </a:ext>
              </a:extLst>
            </p:cNvPr>
            <p:cNvSpPr>
              <a:spLocks noChangeArrowheads="1"/>
            </p:cNvSpPr>
            <p:nvPr/>
          </p:nvSpPr>
          <p:spPr bwMode="auto">
            <a:xfrm>
              <a:off x="3538630"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8" name="Rectangle 284">
              <a:extLst>
                <a:ext uri="{FF2B5EF4-FFF2-40B4-BE49-F238E27FC236}">
                  <a16:creationId xmlns:a16="http://schemas.microsoft.com/office/drawing/2014/main" id="{CCFE505E-DEE7-4620-81F5-36AFA872F47C}"/>
                </a:ext>
              </a:extLst>
            </p:cNvPr>
            <p:cNvSpPr>
              <a:spLocks noChangeArrowheads="1"/>
            </p:cNvSpPr>
            <p:nvPr/>
          </p:nvSpPr>
          <p:spPr bwMode="auto">
            <a:xfrm>
              <a:off x="3992893"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9" name="Rectangle 285">
              <a:extLst>
                <a:ext uri="{FF2B5EF4-FFF2-40B4-BE49-F238E27FC236}">
                  <a16:creationId xmlns:a16="http://schemas.microsoft.com/office/drawing/2014/main" id="{30C4E4C1-9D8B-44EC-8D99-2E618636E26D}"/>
                </a:ext>
              </a:extLst>
            </p:cNvPr>
            <p:cNvSpPr>
              <a:spLocks noChangeArrowheads="1"/>
            </p:cNvSpPr>
            <p:nvPr/>
          </p:nvSpPr>
          <p:spPr bwMode="auto">
            <a:xfrm>
              <a:off x="4448327"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0" name="Rectangle 286">
              <a:extLst>
                <a:ext uri="{FF2B5EF4-FFF2-40B4-BE49-F238E27FC236}">
                  <a16:creationId xmlns:a16="http://schemas.microsoft.com/office/drawing/2014/main" id="{775CBB56-B210-43F2-87E2-DE5A0CA40D46}"/>
                </a:ext>
              </a:extLst>
            </p:cNvPr>
            <p:cNvSpPr>
              <a:spLocks noChangeArrowheads="1"/>
            </p:cNvSpPr>
            <p:nvPr/>
          </p:nvSpPr>
          <p:spPr bwMode="auto">
            <a:xfrm>
              <a:off x="4902590"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1" name="Rectangle 287">
              <a:extLst>
                <a:ext uri="{FF2B5EF4-FFF2-40B4-BE49-F238E27FC236}">
                  <a16:creationId xmlns:a16="http://schemas.microsoft.com/office/drawing/2014/main" id="{6667B41B-9A3E-4667-A1C7-B7369F01012C}"/>
                </a:ext>
              </a:extLst>
            </p:cNvPr>
            <p:cNvSpPr>
              <a:spLocks noChangeArrowheads="1"/>
            </p:cNvSpPr>
            <p:nvPr/>
          </p:nvSpPr>
          <p:spPr bwMode="auto">
            <a:xfrm>
              <a:off x="5358022"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2" name="Rectangle 288">
              <a:extLst>
                <a:ext uri="{FF2B5EF4-FFF2-40B4-BE49-F238E27FC236}">
                  <a16:creationId xmlns:a16="http://schemas.microsoft.com/office/drawing/2014/main" id="{796F6F02-6043-46B6-ACB2-F0D85A8658E6}"/>
                </a:ext>
              </a:extLst>
            </p:cNvPr>
            <p:cNvSpPr>
              <a:spLocks noChangeArrowheads="1"/>
            </p:cNvSpPr>
            <p:nvPr/>
          </p:nvSpPr>
          <p:spPr bwMode="auto">
            <a:xfrm>
              <a:off x="5812285"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3" name="Rectangle 289">
              <a:extLst>
                <a:ext uri="{FF2B5EF4-FFF2-40B4-BE49-F238E27FC236}">
                  <a16:creationId xmlns:a16="http://schemas.microsoft.com/office/drawing/2014/main" id="{929725D4-ED31-40E2-8AB3-47D0FD5DE573}"/>
                </a:ext>
              </a:extLst>
            </p:cNvPr>
            <p:cNvSpPr>
              <a:spLocks noChangeArrowheads="1"/>
            </p:cNvSpPr>
            <p:nvPr/>
          </p:nvSpPr>
          <p:spPr bwMode="auto">
            <a:xfrm>
              <a:off x="6267718"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4" name="Rectangle 290">
              <a:extLst>
                <a:ext uri="{FF2B5EF4-FFF2-40B4-BE49-F238E27FC236}">
                  <a16:creationId xmlns:a16="http://schemas.microsoft.com/office/drawing/2014/main" id="{6E0AE0BD-ECE4-468E-A5C9-0DE456154DD2}"/>
                </a:ext>
              </a:extLst>
            </p:cNvPr>
            <p:cNvSpPr>
              <a:spLocks noChangeArrowheads="1"/>
            </p:cNvSpPr>
            <p:nvPr/>
          </p:nvSpPr>
          <p:spPr bwMode="auto">
            <a:xfrm>
              <a:off x="6721981"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5" name="Rectangle 291">
              <a:extLst>
                <a:ext uri="{FF2B5EF4-FFF2-40B4-BE49-F238E27FC236}">
                  <a16:creationId xmlns:a16="http://schemas.microsoft.com/office/drawing/2014/main" id="{4400955C-33E1-4C75-9F63-728D8665A91F}"/>
                </a:ext>
              </a:extLst>
            </p:cNvPr>
            <p:cNvSpPr>
              <a:spLocks noChangeArrowheads="1"/>
            </p:cNvSpPr>
            <p:nvPr/>
          </p:nvSpPr>
          <p:spPr bwMode="auto">
            <a:xfrm>
              <a:off x="7177414"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6" name="Rectangle 292">
              <a:extLst>
                <a:ext uri="{FF2B5EF4-FFF2-40B4-BE49-F238E27FC236}">
                  <a16:creationId xmlns:a16="http://schemas.microsoft.com/office/drawing/2014/main" id="{D961C0B6-3B1B-4839-857B-114099F3F192}"/>
                </a:ext>
              </a:extLst>
            </p:cNvPr>
            <p:cNvSpPr>
              <a:spLocks noChangeArrowheads="1"/>
            </p:cNvSpPr>
            <p:nvPr/>
          </p:nvSpPr>
          <p:spPr bwMode="auto">
            <a:xfrm>
              <a:off x="7631676"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7" name="Rectangle 293">
              <a:extLst>
                <a:ext uri="{FF2B5EF4-FFF2-40B4-BE49-F238E27FC236}">
                  <a16:creationId xmlns:a16="http://schemas.microsoft.com/office/drawing/2014/main" id="{DF5F8018-F3F9-4B6A-961C-FDE42B1ACFD9}"/>
                </a:ext>
              </a:extLst>
            </p:cNvPr>
            <p:cNvSpPr>
              <a:spLocks noChangeArrowheads="1"/>
            </p:cNvSpPr>
            <p:nvPr/>
          </p:nvSpPr>
          <p:spPr bwMode="auto">
            <a:xfrm>
              <a:off x="8087110"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8" name="Rectangle 294">
              <a:extLst>
                <a:ext uri="{FF2B5EF4-FFF2-40B4-BE49-F238E27FC236}">
                  <a16:creationId xmlns:a16="http://schemas.microsoft.com/office/drawing/2014/main" id="{F9B0F8D9-7724-4ACF-BA7F-110AA4FF0CD6}"/>
                </a:ext>
              </a:extLst>
            </p:cNvPr>
            <p:cNvSpPr>
              <a:spLocks noChangeArrowheads="1"/>
            </p:cNvSpPr>
            <p:nvPr/>
          </p:nvSpPr>
          <p:spPr bwMode="auto">
            <a:xfrm>
              <a:off x="8541373"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9" name="Rectangle 295">
              <a:extLst>
                <a:ext uri="{FF2B5EF4-FFF2-40B4-BE49-F238E27FC236}">
                  <a16:creationId xmlns:a16="http://schemas.microsoft.com/office/drawing/2014/main" id="{1D3659AF-0565-450F-85E1-3D9707E72F53}"/>
                </a:ext>
              </a:extLst>
            </p:cNvPr>
            <p:cNvSpPr>
              <a:spLocks noChangeArrowheads="1"/>
            </p:cNvSpPr>
            <p:nvPr/>
          </p:nvSpPr>
          <p:spPr bwMode="auto">
            <a:xfrm>
              <a:off x="8996805"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0" name="Rectangle 296">
              <a:extLst>
                <a:ext uri="{FF2B5EF4-FFF2-40B4-BE49-F238E27FC236}">
                  <a16:creationId xmlns:a16="http://schemas.microsoft.com/office/drawing/2014/main" id="{5FE90139-0B55-4644-A3B5-120193B9A581}"/>
                </a:ext>
              </a:extLst>
            </p:cNvPr>
            <p:cNvSpPr>
              <a:spLocks noChangeArrowheads="1"/>
            </p:cNvSpPr>
            <p:nvPr/>
          </p:nvSpPr>
          <p:spPr bwMode="auto">
            <a:xfrm>
              <a:off x="9451068"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1" name="Rectangle 297">
              <a:extLst>
                <a:ext uri="{FF2B5EF4-FFF2-40B4-BE49-F238E27FC236}">
                  <a16:creationId xmlns:a16="http://schemas.microsoft.com/office/drawing/2014/main" id="{5C52DEE4-F75A-448E-AC22-D4A8424D605A}"/>
                </a:ext>
              </a:extLst>
            </p:cNvPr>
            <p:cNvSpPr>
              <a:spLocks noChangeArrowheads="1"/>
            </p:cNvSpPr>
            <p:nvPr/>
          </p:nvSpPr>
          <p:spPr bwMode="auto">
            <a:xfrm>
              <a:off x="9906502" y="54069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2" name="Rectangle 298">
              <a:extLst>
                <a:ext uri="{FF2B5EF4-FFF2-40B4-BE49-F238E27FC236}">
                  <a16:creationId xmlns:a16="http://schemas.microsoft.com/office/drawing/2014/main" id="{0FAA6019-458E-49C0-82BF-4DA9376EF5EF}"/>
                </a:ext>
              </a:extLst>
            </p:cNvPr>
            <p:cNvSpPr>
              <a:spLocks noChangeArrowheads="1"/>
            </p:cNvSpPr>
            <p:nvPr/>
          </p:nvSpPr>
          <p:spPr bwMode="auto">
            <a:xfrm>
              <a:off x="10360764"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3" name="Rectangle 299">
              <a:extLst>
                <a:ext uri="{FF2B5EF4-FFF2-40B4-BE49-F238E27FC236}">
                  <a16:creationId xmlns:a16="http://schemas.microsoft.com/office/drawing/2014/main" id="{A10BEF18-4D65-4ECD-AD29-9B429488E510}"/>
                </a:ext>
              </a:extLst>
            </p:cNvPr>
            <p:cNvSpPr>
              <a:spLocks noChangeArrowheads="1"/>
            </p:cNvSpPr>
            <p:nvPr/>
          </p:nvSpPr>
          <p:spPr bwMode="auto">
            <a:xfrm>
              <a:off x="10816197" y="5406987"/>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4" name="Rectangle 300">
              <a:extLst>
                <a:ext uri="{FF2B5EF4-FFF2-40B4-BE49-F238E27FC236}">
                  <a16:creationId xmlns:a16="http://schemas.microsoft.com/office/drawing/2014/main" id="{B5150899-574E-4361-8BD8-908931E2F979}"/>
                </a:ext>
              </a:extLst>
            </p:cNvPr>
            <p:cNvSpPr>
              <a:spLocks noChangeArrowheads="1"/>
            </p:cNvSpPr>
            <p:nvPr/>
          </p:nvSpPr>
          <p:spPr bwMode="auto">
            <a:xfrm>
              <a:off x="11270460"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5" name="Rectangle 301">
              <a:extLst>
                <a:ext uri="{FF2B5EF4-FFF2-40B4-BE49-F238E27FC236}">
                  <a16:creationId xmlns:a16="http://schemas.microsoft.com/office/drawing/2014/main" id="{BEA711FE-B1AF-4B37-81CB-C560FA27C379}"/>
                </a:ext>
              </a:extLst>
            </p:cNvPr>
            <p:cNvSpPr>
              <a:spLocks noChangeArrowheads="1"/>
            </p:cNvSpPr>
            <p:nvPr/>
          </p:nvSpPr>
          <p:spPr bwMode="auto">
            <a:xfrm>
              <a:off x="11725893"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6" name="Rectangle 303">
              <a:extLst>
                <a:ext uri="{FF2B5EF4-FFF2-40B4-BE49-F238E27FC236}">
                  <a16:creationId xmlns:a16="http://schemas.microsoft.com/office/drawing/2014/main" id="{80E4ED87-41E6-49B3-91BA-686B2B81BE5B}"/>
                </a:ext>
              </a:extLst>
            </p:cNvPr>
            <p:cNvSpPr>
              <a:spLocks noChangeArrowheads="1"/>
            </p:cNvSpPr>
            <p:nvPr/>
          </p:nvSpPr>
          <p:spPr bwMode="auto">
            <a:xfrm>
              <a:off x="354110"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7" name="Rectangle 304">
              <a:extLst>
                <a:ext uri="{FF2B5EF4-FFF2-40B4-BE49-F238E27FC236}">
                  <a16:creationId xmlns:a16="http://schemas.microsoft.com/office/drawing/2014/main" id="{4E9BE40A-EE42-4123-8BA0-FF7F0385F340}"/>
                </a:ext>
              </a:extLst>
            </p:cNvPr>
            <p:cNvSpPr>
              <a:spLocks noChangeArrowheads="1"/>
            </p:cNvSpPr>
            <p:nvPr/>
          </p:nvSpPr>
          <p:spPr bwMode="auto">
            <a:xfrm>
              <a:off x="809543"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8" name="Rectangle 305">
              <a:extLst>
                <a:ext uri="{FF2B5EF4-FFF2-40B4-BE49-F238E27FC236}">
                  <a16:creationId xmlns:a16="http://schemas.microsoft.com/office/drawing/2014/main" id="{B611F1C1-8FC2-46A0-9BD2-C302F7B52C75}"/>
                </a:ext>
              </a:extLst>
            </p:cNvPr>
            <p:cNvSpPr>
              <a:spLocks noChangeArrowheads="1"/>
            </p:cNvSpPr>
            <p:nvPr/>
          </p:nvSpPr>
          <p:spPr bwMode="auto">
            <a:xfrm>
              <a:off x="1263806"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9" name="Rectangle 306">
              <a:extLst>
                <a:ext uri="{FF2B5EF4-FFF2-40B4-BE49-F238E27FC236}">
                  <a16:creationId xmlns:a16="http://schemas.microsoft.com/office/drawing/2014/main" id="{930B6D85-2884-41AB-BDBA-4E324F36B453}"/>
                </a:ext>
              </a:extLst>
            </p:cNvPr>
            <p:cNvSpPr>
              <a:spLocks noChangeArrowheads="1"/>
            </p:cNvSpPr>
            <p:nvPr/>
          </p:nvSpPr>
          <p:spPr bwMode="auto">
            <a:xfrm>
              <a:off x="1719239"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0" name="Rectangle 307">
              <a:extLst>
                <a:ext uri="{FF2B5EF4-FFF2-40B4-BE49-F238E27FC236}">
                  <a16:creationId xmlns:a16="http://schemas.microsoft.com/office/drawing/2014/main" id="{7F9C1F3D-FD52-424C-9FF6-C48477A4981B}"/>
                </a:ext>
              </a:extLst>
            </p:cNvPr>
            <p:cNvSpPr>
              <a:spLocks noChangeArrowheads="1"/>
            </p:cNvSpPr>
            <p:nvPr/>
          </p:nvSpPr>
          <p:spPr bwMode="auto">
            <a:xfrm>
              <a:off x="2173502"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1" name="Rectangle 308">
              <a:extLst>
                <a:ext uri="{FF2B5EF4-FFF2-40B4-BE49-F238E27FC236}">
                  <a16:creationId xmlns:a16="http://schemas.microsoft.com/office/drawing/2014/main" id="{E7486E9D-3A69-4A97-AA5C-AF76EF8F51C6}"/>
                </a:ext>
              </a:extLst>
            </p:cNvPr>
            <p:cNvSpPr>
              <a:spLocks noChangeArrowheads="1"/>
            </p:cNvSpPr>
            <p:nvPr/>
          </p:nvSpPr>
          <p:spPr bwMode="auto">
            <a:xfrm>
              <a:off x="2628935"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2" name="Rectangle 309">
              <a:extLst>
                <a:ext uri="{FF2B5EF4-FFF2-40B4-BE49-F238E27FC236}">
                  <a16:creationId xmlns:a16="http://schemas.microsoft.com/office/drawing/2014/main" id="{0AA7E796-96DA-498C-93D9-136DDFB2FCF2}"/>
                </a:ext>
              </a:extLst>
            </p:cNvPr>
            <p:cNvSpPr>
              <a:spLocks noChangeArrowheads="1"/>
            </p:cNvSpPr>
            <p:nvPr/>
          </p:nvSpPr>
          <p:spPr bwMode="auto">
            <a:xfrm>
              <a:off x="3083198"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3" name="Rectangle 310">
              <a:extLst>
                <a:ext uri="{FF2B5EF4-FFF2-40B4-BE49-F238E27FC236}">
                  <a16:creationId xmlns:a16="http://schemas.microsoft.com/office/drawing/2014/main" id="{A66B0CB8-31EE-439B-AC73-841AF9BC5F30}"/>
                </a:ext>
              </a:extLst>
            </p:cNvPr>
            <p:cNvSpPr>
              <a:spLocks noChangeArrowheads="1"/>
            </p:cNvSpPr>
            <p:nvPr/>
          </p:nvSpPr>
          <p:spPr bwMode="auto">
            <a:xfrm>
              <a:off x="3538630"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4" name="Rectangle 311">
              <a:extLst>
                <a:ext uri="{FF2B5EF4-FFF2-40B4-BE49-F238E27FC236}">
                  <a16:creationId xmlns:a16="http://schemas.microsoft.com/office/drawing/2014/main" id="{3369CA06-5E6E-4F9E-A1F5-CDE8295570AF}"/>
                </a:ext>
              </a:extLst>
            </p:cNvPr>
            <p:cNvSpPr>
              <a:spLocks noChangeArrowheads="1"/>
            </p:cNvSpPr>
            <p:nvPr/>
          </p:nvSpPr>
          <p:spPr bwMode="auto">
            <a:xfrm>
              <a:off x="3992893"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5" name="Rectangle 312">
              <a:extLst>
                <a:ext uri="{FF2B5EF4-FFF2-40B4-BE49-F238E27FC236}">
                  <a16:creationId xmlns:a16="http://schemas.microsoft.com/office/drawing/2014/main" id="{E99CE921-0DE8-4AB7-AC5C-1424E0C194CF}"/>
                </a:ext>
              </a:extLst>
            </p:cNvPr>
            <p:cNvSpPr>
              <a:spLocks noChangeArrowheads="1"/>
            </p:cNvSpPr>
            <p:nvPr/>
          </p:nvSpPr>
          <p:spPr bwMode="auto">
            <a:xfrm>
              <a:off x="4448327"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6" name="Rectangle 313">
              <a:extLst>
                <a:ext uri="{FF2B5EF4-FFF2-40B4-BE49-F238E27FC236}">
                  <a16:creationId xmlns:a16="http://schemas.microsoft.com/office/drawing/2014/main" id="{44B0D7FC-1229-4D80-AFFC-1892AC41BCE3}"/>
                </a:ext>
              </a:extLst>
            </p:cNvPr>
            <p:cNvSpPr>
              <a:spLocks noChangeArrowheads="1"/>
            </p:cNvSpPr>
            <p:nvPr/>
          </p:nvSpPr>
          <p:spPr bwMode="auto">
            <a:xfrm>
              <a:off x="4902590"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7" name="Rectangle 314">
              <a:extLst>
                <a:ext uri="{FF2B5EF4-FFF2-40B4-BE49-F238E27FC236}">
                  <a16:creationId xmlns:a16="http://schemas.microsoft.com/office/drawing/2014/main" id="{9CC127BC-9564-47FC-B62B-448598DBAB57}"/>
                </a:ext>
              </a:extLst>
            </p:cNvPr>
            <p:cNvSpPr>
              <a:spLocks noChangeArrowheads="1"/>
            </p:cNvSpPr>
            <p:nvPr/>
          </p:nvSpPr>
          <p:spPr bwMode="auto">
            <a:xfrm>
              <a:off x="5358022"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8" name="Rectangle 315">
              <a:extLst>
                <a:ext uri="{FF2B5EF4-FFF2-40B4-BE49-F238E27FC236}">
                  <a16:creationId xmlns:a16="http://schemas.microsoft.com/office/drawing/2014/main" id="{B9AB1F98-2ED9-4FA8-B563-43ABB5173B26}"/>
                </a:ext>
              </a:extLst>
            </p:cNvPr>
            <p:cNvSpPr>
              <a:spLocks noChangeArrowheads="1"/>
            </p:cNvSpPr>
            <p:nvPr/>
          </p:nvSpPr>
          <p:spPr bwMode="auto">
            <a:xfrm>
              <a:off x="5812285"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9" name="Rectangle 316">
              <a:extLst>
                <a:ext uri="{FF2B5EF4-FFF2-40B4-BE49-F238E27FC236}">
                  <a16:creationId xmlns:a16="http://schemas.microsoft.com/office/drawing/2014/main" id="{A6DA074F-063A-4813-AE3D-039A5CEC3F77}"/>
                </a:ext>
              </a:extLst>
            </p:cNvPr>
            <p:cNvSpPr>
              <a:spLocks noChangeArrowheads="1"/>
            </p:cNvSpPr>
            <p:nvPr/>
          </p:nvSpPr>
          <p:spPr bwMode="auto">
            <a:xfrm>
              <a:off x="6267718"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0" name="Rectangle 317">
              <a:extLst>
                <a:ext uri="{FF2B5EF4-FFF2-40B4-BE49-F238E27FC236}">
                  <a16:creationId xmlns:a16="http://schemas.microsoft.com/office/drawing/2014/main" id="{E2D48949-643D-4CD5-94F2-5B81BCC4A407}"/>
                </a:ext>
              </a:extLst>
            </p:cNvPr>
            <p:cNvSpPr>
              <a:spLocks noChangeArrowheads="1"/>
            </p:cNvSpPr>
            <p:nvPr/>
          </p:nvSpPr>
          <p:spPr bwMode="auto">
            <a:xfrm>
              <a:off x="6721981"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1" name="Rectangle 318">
              <a:extLst>
                <a:ext uri="{FF2B5EF4-FFF2-40B4-BE49-F238E27FC236}">
                  <a16:creationId xmlns:a16="http://schemas.microsoft.com/office/drawing/2014/main" id="{00728DC9-776B-49FA-ABFC-CE0772CDA2EE}"/>
                </a:ext>
              </a:extLst>
            </p:cNvPr>
            <p:cNvSpPr>
              <a:spLocks noChangeArrowheads="1"/>
            </p:cNvSpPr>
            <p:nvPr/>
          </p:nvSpPr>
          <p:spPr bwMode="auto">
            <a:xfrm>
              <a:off x="7177414"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2" name="Rectangle 319">
              <a:extLst>
                <a:ext uri="{FF2B5EF4-FFF2-40B4-BE49-F238E27FC236}">
                  <a16:creationId xmlns:a16="http://schemas.microsoft.com/office/drawing/2014/main" id="{F940E1FC-5AC7-4790-9F31-160A60507111}"/>
                </a:ext>
              </a:extLst>
            </p:cNvPr>
            <p:cNvSpPr>
              <a:spLocks noChangeArrowheads="1"/>
            </p:cNvSpPr>
            <p:nvPr/>
          </p:nvSpPr>
          <p:spPr bwMode="auto">
            <a:xfrm>
              <a:off x="7631676"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3" name="Rectangle 320">
              <a:extLst>
                <a:ext uri="{FF2B5EF4-FFF2-40B4-BE49-F238E27FC236}">
                  <a16:creationId xmlns:a16="http://schemas.microsoft.com/office/drawing/2014/main" id="{9A9BC016-C68C-4EA0-9BAE-277C05D16E62}"/>
                </a:ext>
              </a:extLst>
            </p:cNvPr>
            <p:cNvSpPr>
              <a:spLocks noChangeArrowheads="1"/>
            </p:cNvSpPr>
            <p:nvPr/>
          </p:nvSpPr>
          <p:spPr bwMode="auto">
            <a:xfrm>
              <a:off x="8087110"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4" name="Rectangle 321">
              <a:extLst>
                <a:ext uri="{FF2B5EF4-FFF2-40B4-BE49-F238E27FC236}">
                  <a16:creationId xmlns:a16="http://schemas.microsoft.com/office/drawing/2014/main" id="{85D72911-CD6D-4223-B9B7-AF8B7667D669}"/>
                </a:ext>
              </a:extLst>
            </p:cNvPr>
            <p:cNvSpPr>
              <a:spLocks noChangeArrowheads="1"/>
            </p:cNvSpPr>
            <p:nvPr/>
          </p:nvSpPr>
          <p:spPr bwMode="auto">
            <a:xfrm>
              <a:off x="8541373"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5" name="Rectangle 322">
              <a:extLst>
                <a:ext uri="{FF2B5EF4-FFF2-40B4-BE49-F238E27FC236}">
                  <a16:creationId xmlns:a16="http://schemas.microsoft.com/office/drawing/2014/main" id="{44F55F88-B6F7-42F9-A7A0-92FA35616202}"/>
                </a:ext>
              </a:extLst>
            </p:cNvPr>
            <p:cNvSpPr>
              <a:spLocks noChangeArrowheads="1"/>
            </p:cNvSpPr>
            <p:nvPr/>
          </p:nvSpPr>
          <p:spPr bwMode="auto">
            <a:xfrm>
              <a:off x="8996805"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6" name="Rectangle 323">
              <a:extLst>
                <a:ext uri="{FF2B5EF4-FFF2-40B4-BE49-F238E27FC236}">
                  <a16:creationId xmlns:a16="http://schemas.microsoft.com/office/drawing/2014/main" id="{1FAEF597-1324-4785-A2F5-812B9B7E3CCF}"/>
                </a:ext>
              </a:extLst>
            </p:cNvPr>
            <p:cNvSpPr>
              <a:spLocks noChangeArrowheads="1"/>
            </p:cNvSpPr>
            <p:nvPr/>
          </p:nvSpPr>
          <p:spPr bwMode="auto">
            <a:xfrm>
              <a:off x="9451068"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7" name="Rectangle 324">
              <a:extLst>
                <a:ext uri="{FF2B5EF4-FFF2-40B4-BE49-F238E27FC236}">
                  <a16:creationId xmlns:a16="http://schemas.microsoft.com/office/drawing/2014/main" id="{547E500B-89FF-4790-A774-7467AA539E03}"/>
                </a:ext>
              </a:extLst>
            </p:cNvPr>
            <p:cNvSpPr>
              <a:spLocks noChangeArrowheads="1"/>
            </p:cNvSpPr>
            <p:nvPr/>
          </p:nvSpPr>
          <p:spPr bwMode="auto">
            <a:xfrm>
              <a:off x="9906502"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8" name="Rectangle 325">
              <a:extLst>
                <a:ext uri="{FF2B5EF4-FFF2-40B4-BE49-F238E27FC236}">
                  <a16:creationId xmlns:a16="http://schemas.microsoft.com/office/drawing/2014/main" id="{BDE832F9-2CD6-4DA9-8C6D-29D6EF4A68C3}"/>
                </a:ext>
              </a:extLst>
            </p:cNvPr>
            <p:cNvSpPr>
              <a:spLocks noChangeArrowheads="1"/>
            </p:cNvSpPr>
            <p:nvPr/>
          </p:nvSpPr>
          <p:spPr bwMode="auto">
            <a:xfrm>
              <a:off x="10360764" y="5915379"/>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9" name="Rectangle 326">
              <a:extLst>
                <a:ext uri="{FF2B5EF4-FFF2-40B4-BE49-F238E27FC236}">
                  <a16:creationId xmlns:a16="http://schemas.microsoft.com/office/drawing/2014/main" id="{8F14BE8F-17A2-48D9-99B9-13D9B36CFF51}"/>
                </a:ext>
              </a:extLst>
            </p:cNvPr>
            <p:cNvSpPr>
              <a:spLocks noChangeArrowheads="1"/>
            </p:cNvSpPr>
            <p:nvPr/>
          </p:nvSpPr>
          <p:spPr bwMode="auto">
            <a:xfrm>
              <a:off x="10816197"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0" name="Rectangle 327">
              <a:extLst>
                <a:ext uri="{FF2B5EF4-FFF2-40B4-BE49-F238E27FC236}">
                  <a16:creationId xmlns:a16="http://schemas.microsoft.com/office/drawing/2014/main" id="{2CA28AB2-A869-47B1-9798-9E8733980AC2}"/>
                </a:ext>
              </a:extLst>
            </p:cNvPr>
            <p:cNvSpPr>
              <a:spLocks noChangeArrowheads="1"/>
            </p:cNvSpPr>
            <p:nvPr/>
          </p:nvSpPr>
          <p:spPr bwMode="auto">
            <a:xfrm>
              <a:off x="11270460" y="5915379"/>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1" name="Rectangle 328">
              <a:extLst>
                <a:ext uri="{FF2B5EF4-FFF2-40B4-BE49-F238E27FC236}">
                  <a16:creationId xmlns:a16="http://schemas.microsoft.com/office/drawing/2014/main" id="{FA45DCC4-369F-4348-B31A-DDD34207D995}"/>
                </a:ext>
              </a:extLst>
            </p:cNvPr>
            <p:cNvSpPr>
              <a:spLocks noChangeArrowheads="1"/>
            </p:cNvSpPr>
            <p:nvPr/>
          </p:nvSpPr>
          <p:spPr bwMode="auto">
            <a:xfrm>
              <a:off x="11725893" y="5915379"/>
              <a:ext cx="10882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2" name="Rectangle 303">
              <a:extLst>
                <a:ext uri="{FF2B5EF4-FFF2-40B4-BE49-F238E27FC236}">
                  <a16:creationId xmlns:a16="http://schemas.microsoft.com/office/drawing/2014/main" id="{5246F475-6CE9-44EF-B241-5C98A3993F47}"/>
                </a:ext>
              </a:extLst>
            </p:cNvPr>
            <p:cNvSpPr>
              <a:spLocks noChangeArrowheads="1"/>
            </p:cNvSpPr>
            <p:nvPr/>
          </p:nvSpPr>
          <p:spPr bwMode="auto">
            <a:xfrm>
              <a:off x="354110"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3" name="Rectangle 304">
              <a:extLst>
                <a:ext uri="{FF2B5EF4-FFF2-40B4-BE49-F238E27FC236}">
                  <a16:creationId xmlns:a16="http://schemas.microsoft.com/office/drawing/2014/main" id="{0212C143-6DDE-4AC2-94C2-CCD6202BFFBB}"/>
                </a:ext>
              </a:extLst>
            </p:cNvPr>
            <p:cNvSpPr>
              <a:spLocks noChangeArrowheads="1"/>
            </p:cNvSpPr>
            <p:nvPr/>
          </p:nvSpPr>
          <p:spPr bwMode="auto">
            <a:xfrm>
              <a:off x="809543"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4" name="Rectangle 305">
              <a:extLst>
                <a:ext uri="{FF2B5EF4-FFF2-40B4-BE49-F238E27FC236}">
                  <a16:creationId xmlns:a16="http://schemas.microsoft.com/office/drawing/2014/main" id="{DC9D434B-9E3A-4EBA-8C92-28B96B398B1A}"/>
                </a:ext>
              </a:extLst>
            </p:cNvPr>
            <p:cNvSpPr>
              <a:spLocks noChangeArrowheads="1"/>
            </p:cNvSpPr>
            <p:nvPr/>
          </p:nvSpPr>
          <p:spPr bwMode="auto">
            <a:xfrm>
              <a:off x="1263806"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5" name="Rectangle 306">
              <a:extLst>
                <a:ext uri="{FF2B5EF4-FFF2-40B4-BE49-F238E27FC236}">
                  <a16:creationId xmlns:a16="http://schemas.microsoft.com/office/drawing/2014/main" id="{C336F0B6-E934-4035-96C1-1890FAB7FC59}"/>
                </a:ext>
              </a:extLst>
            </p:cNvPr>
            <p:cNvSpPr>
              <a:spLocks noChangeArrowheads="1"/>
            </p:cNvSpPr>
            <p:nvPr/>
          </p:nvSpPr>
          <p:spPr bwMode="auto">
            <a:xfrm>
              <a:off x="1719239"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6" name="Rectangle 307">
              <a:extLst>
                <a:ext uri="{FF2B5EF4-FFF2-40B4-BE49-F238E27FC236}">
                  <a16:creationId xmlns:a16="http://schemas.microsoft.com/office/drawing/2014/main" id="{449858E0-3129-497A-A76F-A7B8CCC41D2C}"/>
                </a:ext>
              </a:extLst>
            </p:cNvPr>
            <p:cNvSpPr>
              <a:spLocks noChangeArrowheads="1"/>
            </p:cNvSpPr>
            <p:nvPr/>
          </p:nvSpPr>
          <p:spPr bwMode="auto">
            <a:xfrm>
              <a:off x="2173502"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7" name="Rectangle 308">
              <a:extLst>
                <a:ext uri="{FF2B5EF4-FFF2-40B4-BE49-F238E27FC236}">
                  <a16:creationId xmlns:a16="http://schemas.microsoft.com/office/drawing/2014/main" id="{5E5A0525-E0F7-473B-BF1D-921297C341BA}"/>
                </a:ext>
              </a:extLst>
            </p:cNvPr>
            <p:cNvSpPr>
              <a:spLocks noChangeArrowheads="1"/>
            </p:cNvSpPr>
            <p:nvPr/>
          </p:nvSpPr>
          <p:spPr bwMode="auto">
            <a:xfrm>
              <a:off x="2628935"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8" name="Rectangle 309">
              <a:extLst>
                <a:ext uri="{FF2B5EF4-FFF2-40B4-BE49-F238E27FC236}">
                  <a16:creationId xmlns:a16="http://schemas.microsoft.com/office/drawing/2014/main" id="{40BA3401-B130-4070-8812-6D1E64DFCA8B}"/>
                </a:ext>
              </a:extLst>
            </p:cNvPr>
            <p:cNvSpPr>
              <a:spLocks noChangeArrowheads="1"/>
            </p:cNvSpPr>
            <p:nvPr/>
          </p:nvSpPr>
          <p:spPr bwMode="auto">
            <a:xfrm>
              <a:off x="3083198"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9" name="Rectangle 310">
              <a:extLst>
                <a:ext uri="{FF2B5EF4-FFF2-40B4-BE49-F238E27FC236}">
                  <a16:creationId xmlns:a16="http://schemas.microsoft.com/office/drawing/2014/main" id="{43428A0F-0399-49CB-B65B-308D799020F2}"/>
                </a:ext>
              </a:extLst>
            </p:cNvPr>
            <p:cNvSpPr>
              <a:spLocks noChangeArrowheads="1"/>
            </p:cNvSpPr>
            <p:nvPr/>
          </p:nvSpPr>
          <p:spPr bwMode="auto">
            <a:xfrm>
              <a:off x="3538630"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0" name="Rectangle 311">
              <a:extLst>
                <a:ext uri="{FF2B5EF4-FFF2-40B4-BE49-F238E27FC236}">
                  <a16:creationId xmlns:a16="http://schemas.microsoft.com/office/drawing/2014/main" id="{03BCC0FA-5699-431F-8C8A-B7CFDACB8F0D}"/>
                </a:ext>
              </a:extLst>
            </p:cNvPr>
            <p:cNvSpPr>
              <a:spLocks noChangeArrowheads="1"/>
            </p:cNvSpPr>
            <p:nvPr/>
          </p:nvSpPr>
          <p:spPr bwMode="auto">
            <a:xfrm>
              <a:off x="3992893"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1" name="Rectangle 312">
              <a:extLst>
                <a:ext uri="{FF2B5EF4-FFF2-40B4-BE49-F238E27FC236}">
                  <a16:creationId xmlns:a16="http://schemas.microsoft.com/office/drawing/2014/main" id="{556516AA-1DCD-4F78-A473-1DD49BC9A983}"/>
                </a:ext>
              </a:extLst>
            </p:cNvPr>
            <p:cNvSpPr>
              <a:spLocks noChangeArrowheads="1"/>
            </p:cNvSpPr>
            <p:nvPr/>
          </p:nvSpPr>
          <p:spPr bwMode="auto">
            <a:xfrm>
              <a:off x="4448327"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2" name="Rectangle 313">
              <a:extLst>
                <a:ext uri="{FF2B5EF4-FFF2-40B4-BE49-F238E27FC236}">
                  <a16:creationId xmlns:a16="http://schemas.microsoft.com/office/drawing/2014/main" id="{CA00595A-8F2B-4D73-846B-3B7A9C584FFE}"/>
                </a:ext>
              </a:extLst>
            </p:cNvPr>
            <p:cNvSpPr>
              <a:spLocks noChangeArrowheads="1"/>
            </p:cNvSpPr>
            <p:nvPr/>
          </p:nvSpPr>
          <p:spPr bwMode="auto">
            <a:xfrm>
              <a:off x="4902590"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3" name="Rectangle 314">
              <a:extLst>
                <a:ext uri="{FF2B5EF4-FFF2-40B4-BE49-F238E27FC236}">
                  <a16:creationId xmlns:a16="http://schemas.microsoft.com/office/drawing/2014/main" id="{76207ABA-2173-41C4-88F3-C94E5346CD7D}"/>
                </a:ext>
              </a:extLst>
            </p:cNvPr>
            <p:cNvSpPr>
              <a:spLocks noChangeArrowheads="1"/>
            </p:cNvSpPr>
            <p:nvPr/>
          </p:nvSpPr>
          <p:spPr bwMode="auto">
            <a:xfrm>
              <a:off x="5358022"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4" name="Rectangle 315">
              <a:extLst>
                <a:ext uri="{FF2B5EF4-FFF2-40B4-BE49-F238E27FC236}">
                  <a16:creationId xmlns:a16="http://schemas.microsoft.com/office/drawing/2014/main" id="{22D2EBC9-8BFC-4568-9B2E-77642424867E}"/>
                </a:ext>
              </a:extLst>
            </p:cNvPr>
            <p:cNvSpPr>
              <a:spLocks noChangeArrowheads="1"/>
            </p:cNvSpPr>
            <p:nvPr/>
          </p:nvSpPr>
          <p:spPr bwMode="auto">
            <a:xfrm>
              <a:off x="5812285"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5" name="Rectangle 316">
              <a:extLst>
                <a:ext uri="{FF2B5EF4-FFF2-40B4-BE49-F238E27FC236}">
                  <a16:creationId xmlns:a16="http://schemas.microsoft.com/office/drawing/2014/main" id="{BCF3A8ED-BBBB-4991-AF9D-6BECE831C115}"/>
                </a:ext>
              </a:extLst>
            </p:cNvPr>
            <p:cNvSpPr>
              <a:spLocks noChangeArrowheads="1"/>
            </p:cNvSpPr>
            <p:nvPr/>
          </p:nvSpPr>
          <p:spPr bwMode="auto">
            <a:xfrm>
              <a:off x="6267718"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6" name="Rectangle 317">
              <a:extLst>
                <a:ext uri="{FF2B5EF4-FFF2-40B4-BE49-F238E27FC236}">
                  <a16:creationId xmlns:a16="http://schemas.microsoft.com/office/drawing/2014/main" id="{2C735C09-F863-40CC-B903-4E8394118D09}"/>
                </a:ext>
              </a:extLst>
            </p:cNvPr>
            <p:cNvSpPr>
              <a:spLocks noChangeArrowheads="1"/>
            </p:cNvSpPr>
            <p:nvPr/>
          </p:nvSpPr>
          <p:spPr bwMode="auto">
            <a:xfrm>
              <a:off x="6721981"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7" name="Rectangle 318">
              <a:extLst>
                <a:ext uri="{FF2B5EF4-FFF2-40B4-BE49-F238E27FC236}">
                  <a16:creationId xmlns:a16="http://schemas.microsoft.com/office/drawing/2014/main" id="{5B9A0F98-970C-4A0E-A6C7-B55BCE0CEDB0}"/>
                </a:ext>
              </a:extLst>
            </p:cNvPr>
            <p:cNvSpPr>
              <a:spLocks noChangeArrowheads="1"/>
            </p:cNvSpPr>
            <p:nvPr/>
          </p:nvSpPr>
          <p:spPr bwMode="auto">
            <a:xfrm>
              <a:off x="7177414"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8" name="Rectangle 319">
              <a:extLst>
                <a:ext uri="{FF2B5EF4-FFF2-40B4-BE49-F238E27FC236}">
                  <a16:creationId xmlns:a16="http://schemas.microsoft.com/office/drawing/2014/main" id="{19BA8D7A-9A73-4E82-8C3D-2920BAD2FB88}"/>
                </a:ext>
              </a:extLst>
            </p:cNvPr>
            <p:cNvSpPr>
              <a:spLocks noChangeArrowheads="1"/>
            </p:cNvSpPr>
            <p:nvPr/>
          </p:nvSpPr>
          <p:spPr bwMode="auto">
            <a:xfrm>
              <a:off x="7631676"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9" name="Rectangle 320">
              <a:extLst>
                <a:ext uri="{FF2B5EF4-FFF2-40B4-BE49-F238E27FC236}">
                  <a16:creationId xmlns:a16="http://schemas.microsoft.com/office/drawing/2014/main" id="{15718E9B-0168-4026-9DA9-25FB77F48789}"/>
                </a:ext>
              </a:extLst>
            </p:cNvPr>
            <p:cNvSpPr>
              <a:spLocks noChangeArrowheads="1"/>
            </p:cNvSpPr>
            <p:nvPr/>
          </p:nvSpPr>
          <p:spPr bwMode="auto">
            <a:xfrm>
              <a:off x="8087110"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0" name="Rectangle 321">
              <a:extLst>
                <a:ext uri="{FF2B5EF4-FFF2-40B4-BE49-F238E27FC236}">
                  <a16:creationId xmlns:a16="http://schemas.microsoft.com/office/drawing/2014/main" id="{66E782F6-03F2-4976-9939-4FFC8A6D9B6C}"/>
                </a:ext>
              </a:extLst>
            </p:cNvPr>
            <p:cNvSpPr>
              <a:spLocks noChangeArrowheads="1"/>
            </p:cNvSpPr>
            <p:nvPr/>
          </p:nvSpPr>
          <p:spPr bwMode="auto">
            <a:xfrm>
              <a:off x="8541373"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1" name="Rectangle 322">
              <a:extLst>
                <a:ext uri="{FF2B5EF4-FFF2-40B4-BE49-F238E27FC236}">
                  <a16:creationId xmlns:a16="http://schemas.microsoft.com/office/drawing/2014/main" id="{0EFF48D8-9A72-4410-B099-6490C047945F}"/>
                </a:ext>
              </a:extLst>
            </p:cNvPr>
            <p:cNvSpPr>
              <a:spLocks noChangeArrowheads="1"/>
            </p:cNvSpPr>
            <p:nvPr/>
          </p:nvSpPr>
          <p:spPr bwMode="auto">
            <a:xfrm>
              <a:off x="8996805"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2" name="Rectangle 323">
              <a:extLst>
                <a:ext uri="{FF2B5EF4-FFF2-40B4-BE49-F238E27FC236}">
                  <a16:creationId xmlns:a16="http://schemas.microsoft.com/office/drawing/2014/main" id="{8C821438-F658-42B0-81BE-28EF12CD7F62}"/>
                </a:ext>
              </a:extLst>
            </p:cNvPr>
            <p:cNvSpPr>
              <a:spLocks noChangeArrowheads="1"/>
            </p:cNvSpPr>
            <p:nvPr/>
          </p:nvSpPr>
          <p:spPr bwMode="auto">
            <a:xfrm>
              <a:off x="9451068" y="6422607"/>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3" name="Rectangle 324">
              <a:extLst>
                <a:ext uri="{FF2B5EF4-FFF2-40B4-BE49-F238E27FC236}">
                  <a16:creationId xmlns:a16="http://schemas.microsoft.com/office/drawing/2014/main" id="{280043D3-9357-4611-AA94-C9B58CB0E681}"/>
                </a:ext>
              </a:extLst>
            </p:cNvPr>
            <p:cNvSpPr>
              <a:spLocks noChangeArrowheads="1"/>
            </p:cNvSpPr>
            <p:nvPr/>
          </p:nvSpPr>
          <p:spPr bwMode="auto">
            <a:xfrm>
              <a:off x="9906502"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4" name="Rectangle 325">
              <a:extLst>
                <a:ext uri="{FF2B5EF4-FFF2-40B4-BE49-F238E27FC236}">
                  <a16:creationId xmlns:a16="http://schemas.microsoft.com/office/drawing/2014/main" id="{D7287905-0D7C-4A58-ABD6-A6554D1765E8}"/>
                </a:ext>
              </a:extLst>
            </p:cNvPr>
            <p:cNvSpPr>
              <a:spLocks noChangeArrowheads="1"/>
            </p:cNvSpPr>
            <p:nvPr/>
          </p:nvSpPr>
          <p:spPr bwMode="auto">
            <a:xfrm>
              <a:off x="10360764"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5" name="Rectangle 326">
              <a:extLst>
                <a:ext uri="{FF2B5EF4-FFF2-40B4-BE49-F238E27FC236}">
                  <a16:creationId xmlns:a16="http://schemas.microsoft.com/office/drawing/2014/main" id="{1D0E79F1-1AC9-47BF-B7F0-F709B8B444EB}"/>
                </a:ext>
              </a:extLst>
            </p:cNvPr>
            <p:cNvSpPr>
              <a:spLocks noChangeArrowheads="1"/>
            </p:cNvSpPr>
            <p:nvPr/>
          </p:nvSpPr>
          <p:spPr bwMode="auto">
            <a:xfrm>
              <a:off x="10816197" y="6422607"/>
              <a:ext cx="10882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6" name="Rectangle 327">
              <a:extLst>
                <a:ext uri="{FF2B5EF4-FFF2-40B4-BE49-F238E27FC236}">
                  <a16:creationId xmlns:a16="http://schemas.microsoft.com/office/drawing/2014/main" id="{83AB9594-60A2-4730-A801-A458EEE55EFB}"/>
                </a:ext>
              </a:extLst>
            </p:cNvPr>
            <p:cNvSpPr>
              <a:spLocks noChangeArrowheads="1"/>
            </p:cNvSpPr>
            <p:nvPr/>
          </p:nvSpPr>
          <p:spPr bwMode="auto">
            <a:xfrm>
              <a:off x="11270460"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7" name="Rectangle 328">
              <a:extLst>
                <a:ext uri="{FF2B5EF4-FFF2-40B4-BE49-F238E27FC236}">
                  <a16:creationId xmlns:a16="http://schemas.microsoft.com/office/drawing/2014/main" id="{62B13014-86D5-44D0-A96C-D2A34A6B60DE}"/>
                </a:ext>
              </a:extLst>
            </p:cNvPr>
            <p:cNvSpPr>
              <a:spLocks noChangeArrowheads="1"/>
            </p:cNvSpPr>
            <p:nvPr/>
          </p:nvSpPr>
          <p:spPr bwMode="auto">
            <a:xfrm>
              <a:off x="11725893"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sp>
        <p:nvSpPr>
          <p:cNvPr id="2" name="Title 1"/>
          <p:cNvSpPr>
            <a:spLocks noGrp="1"/>
          </p:cNvSpPr>
          <p:nvPr>
            <p:ph type="ctrTitle"/>
          </p:nvPr>
        </p:nvSpPr>
        <p:spPr>
          <a:xfrm>
            <a:off x="3530893" y="2165593"/>
            <a:ext cx="5086633" cy="1943114"/>
          </a:xfrm>
        </p:spPr>
        <p:txBody>
          <a:bodyPr anchor="ctr">
            <a:noAutofit/>
          </a:bodyPr>
          <a:lstStyle>
            <a:lvl1pPr algn="ctr">
              <a:lnSpc>
                <a:spcPct val="90000"/>
              </a:lnSpc>
              <a:defRPr lang="en-US" sz="6000" b="1" kern="1200" smtClean="0">
                <a:solidFill>
                  <a:schemeClr val="bg1"/>
                </a:solidFill>
                <a:latin typeface="+mn-lt"/>
                <a:ea typeface="Segoe UI Black" panose="020B0A02040204020203" pitchFamily="34" charset="0"/>
                <a:cs typeface="+mj-cs"/>
              </a:defRPr>
            </a:lvl1pPr>
          </a:lstStyle>
          <a:p>
            <a:r>
              <a:rPr lang="en-US" dirty="0"/>
              <a:t>Click to edit</a:t>
            </a:r>
          </a:p>
        </p:txBody>
      </p:sp>
      <p:sp>
        <p:nvSpPr>
          <p:cNvPr id="3" name="Subtitle 2"/>
          <p:cNvSpPr>
            <a:spLocks noGrp="1"/>
          </p:cNvSpPr>
          <p:nvPr>
            <p:ph type="subTitle" idx="1"/>
          </p:nvPr>
        </p:nvSpPr>
        <p:spPr>
          <a:xfrm>
            <a:off x="3530893" y="4593057"/>
            <a:ext cx="5086633" cy="531269"/>
          </a:xfrm>
        </p:spPr>
        <p:txBody>
          <a:bodyPr>
            <a:normAutofit/>
          </a:bodyPr>
          <a:lstStyle>
            <a:lvl1pPr marL="0" indent="0" algn="ctr">
              <a:buNone/>
              <a:defRPr lang="en-US" sz="2400" kern="1200" smtClean="0">
                <a:solidFill>
                  <a:schemeClr val="accent2"/>
                </a:solidFill>
                <a:latin typeface="+mn-lt"/>
                <a:ea typeface="+mj-ea"/>
                <a:cs typeface="+mj-cs"/>
              </a:defRPr>
            </a:lvl1pPr>
            <a:lvl2pPr marL="609468" indent="0" algn="ctr">
              <a:buNone/>
              <a:defRPr>
                <a:solidFill>
                  <a:schemeClr val="tx1">
                    <a:tint val="75000"/>
                  </a:schemeClr>
                </a:solidFill>
              </a:defRPr>
            </a:lvl2pPr>
            <a:lvl3pPr marL="1218936" indent="0" algn="ctr">
              <a:buNone/>
              <a:defRPr>
                <a:solidFill>
                  <a:schemeClr val="tx1">
                    <a:tint val="75000"/>
                  </a:schemeClr>
                </a:solidFill>
              </a:defRPr>
            </a:lvl3pPr>
            <a:lvl4pPr marL="1828404" indent="0" algn="ctr">
              <a:buNone/>
              <a:defRPr>
                <a:solidFill>
                  <a:schemeClr val="tx1">
                    <a:tint val="75000"/>
                  </a:schemeClr>
                </a:solidFill>
              </a:defRPr>
            </a:lvl4pPr>
            <a:lvl5pPr marL="2437872" indent="0" algn="ctr">
              <a:buNone/>
              <a:defRPr>
                <a:solidFill>
                  <a:schemeClr val="tx1">
                    <a:tint val="75000"/>
                  </a:schemeClr>
                </a:solidFill>
              </a:defRPr>
            </a:lvl5pPr>
            <a:lvl6pPr marL="3047340" indent="0" algn="ctr">
              <a:buNone/>
              <a:defRPr>
                <a:solidFill>
                  <a:schemeClr val="tx1">
                    <a:tint val="75000"/>
                  </a:schemeClr>
                </a:solidFill>
              </a:defRPr>
            </a:lvl6pPr>
            <a:lvl7pPr marL="3656808" indent="0" algn="ctr">
              <a:buNone/>
              <a:defRPr>
                <a:solidFill>
                  <a:schemeClr val="tx1">
                    <a:tint val="75000"/>
                  </a:schemeClr>
                </a:solidFill>
              </a:defRPr>
            </a:lvl7pPr>
            <a:lvl8pPr marL="4266275" indent="0" algn="ctr">
              <a:buNone/>
              <a:defRPr>
                <a:solidFill>
                  <a:schemeClr val="tx1">
                    <a:tint val="75000"/>
                  </a:schemeClr>
                </a:solidFill>
              </a:defRPr>
            </a:lvl8pPr>
            <a:lvl9pPr marL="4875744"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9578D6DB-6798-42D2-B9AD-FC6F1C72FC30}" type="datetimeFigureOut">
              <a:rPr lang="en-US" smtClean="0"/>
              <a:pPr/>
              <a:t>12/11/2023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r>
              <a:rPr lang="en-US" dirty="0"/>
              <a:t>www.anubhavtrainings.com</a:t>
            </a:r>
          </a:p>
        </p:txBody>
      </p:sp>
      <p:cxnSp>
        <p:nvCxnSpPr>
          <p:cNvPr id="263" name="Straight Connector 262">
            <a:extLst>
              <a:ext uri="{FF2B5EF4-FFF2-40B4-BE49-F238E27FC236}">
                <a16:creationId xmlns:a16="http://schemas.microsoft.com/office/drawing/2014/main" id="{2F3DD772-972B-4AAC-A0E6-89474032E07C}"/>
              </a:ext>
            </a:extLst>
          </p:cNvPr>
          <p:cNvCxnSpPr>
            <a:cxnSpLocks/>
          </p:cNvCxnSpPr>
          <p:nvPr userDrawn="1"/>
        </p:nvCxnSpPr>
        <p:spPr>
          <a:xfrm flipV="1">
            <a:off x="3530895" y="1938989"/>
            <a:ext cx="5086632" cy="13976"/>
          </a:xfrm>
          <a:prstGeom prst="line">
            <a:avLst/>
          </a:prstGeom>
          <a:ln w="254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67" name="Straight Connector 266">
            <a:extLst>
              <a:ext uri="{FF2B5EF4-FFF2-40B4-BE49-F238E27FC236}">
                <a16:creationId xmlns:a16="http://schemas.microsoft.com/office/drawing/2014/main" id="{4DEFF758-3B08-4F1C-869F-4C6B6755CFC3}"/>
              </a:ext>
            </a:extLst>
          </p:cNvPr>
          <p:cNvCxnSpPr>
            <a:cxnSpLocks/>
          </p:cNvCxnSpPr>
          <p:nvPr userDrawn="1"/>
        </p:nvCxnSpPr>
        <p:spPr>
          <a:xfrm flipV="1">
            <a:off x="3530895" y="4382337"/>
            <a:ext cx="5086632" cy="13976"/>
          </a:xfrm>
          <a:prstGeom prst="line">
            <a:avLst/>
          </a:prstGeom>
          <a:ln w="25400" cap="rnd">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1541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88825"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3644077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12/11/2023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351888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accent1"/>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12/11/2023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lvl1pPr>
              <a:defRPr/>
            </a:lvl1pPr>
          </a:lstStyle>
          <a:p>
            <a:r>
              <a:rPr lang="en-US" dirty="0"/>
              <a:t>www.anubhavtrainings.com</a:t>
            </a:r>
          </a:p>
        </p:txBody>
      </p:sp>
      <p:grpSp>
        <p:nvGrpSpPr>
          <p:cNvPr id="5" name="Group 4">
            <a:extLst>
              <a:ext uri="{FF2B5EF4-FFF2-40B4-BE49-F238E27FC236}">
                <a16:creationId xmlns:a16="http://schemas.microsoft.com/office/drawing/2014/main" id="{5F84C837-9DCF-4D09-8477-144AEA6C872E}"/>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6" name="Group 5">
              <a:extLst>
                <a:ext uri="{FF2B5EF4-FFF2-40B4-BE49-F238E27FC236}">
                  <a16:creationId xmlns:a16="http://schemas.microsoft.com/office/drawing/2014/main" id="{C87704B4-D820-4D37-AD30-8A5EB8A7D887}"/>
                </a:ext>
              </a:extLst>
            </p:cNvPr>
            <p:cNvGrpSpPr/>
            <p:nvPr/>
          </p:nvGrpSpPr>
          <p:grpSpPr>
            <a:xfrm>
              <a:off x="354110" y="326571"/>
              <a:ext cx="11480604" cy="109990"/>
              <a:chOff x="354110" y="326571"/>
              <a:chExt cx="11480604" cy="109990"/>
            </a:xfrm>
            <a:grpFill/>
          </p:grpSpPr>
          <p:sp>
            <p:nvSpPr>
              <p:cNvPr id="331" name="Rectangle 5">
                <a:extLst>
                  <a:ext uri="{FF2B5EF4-FFF2-40B4-BE49-F238E27FC236}">
                    <a16:creationId xmlns:a16="http://schemas.microsoft.com/office/drawing/2014/main" id="{A5DE7724-0266-4B26-B3E0-F4A53755EFD0}"/>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6">
                <a:extLst>
                  <a:ext uri="{FF2B5EF4-FFF2-40B4-BE49-F238E27FC236}">
                    <a16:creationId xmlns:a16="http://schemas.microsoft.com/office/drawing/2014/main" id="{92B81F68-69F1-412A-BA88-7CA31ABBD49C}"/>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7">
                <a:extLst>
                  <a:ext uri="{FF2B5EF4-FFF2-40B4-BE49-F238E27FC236}">
                    <a16:creationId xmlns:a16="http://schemas.microsoft.com/office/drawing/2014/main" id="{0DDE4945-C355-486A-AC39-DC1CBDD53A24}"/>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8">
                <a:extLst>
                  <a:ext uri="{FF2B5EF4-FFF2-40B4-BE49-F238E27FC236}">
                    <a16:creationId xmlns:a16="http://schemas.microsoft.com/office/drawing/2014/main" id="{17174557-3DA8-460E-9EA2-59F750420CB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9">
                <a:extLst>
                  <a:ext uri="{FF2B5EF4-FFF2-40B4-BE49-F238E27FC236}">
                    <a16:creationId xmlns:a16="http://schemas.microsoft.com/office/drawing/2014/main" id="{911127AB-1DEB-4137-A7FC-F7DE993952FC}"/>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10">
                <a:extLst>
                  <a:ext uri="{FF2B5EF4-FFF2-40B4-BE49-F238E27FC236}">
                    <a16:creationId xmlns:a16="http://schemas.microsoft.com/office/drawing/2014/main" id="{4E17A780-BA9E-4864-B26E-9C35A8E0639E}"/>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7" name="Rectangle 11">
                <a:extLst>
                  <a:ext uri="{FF2B5EF4-FFF2-40B4-BE49-F238E27FC236}">
                    <a16:creationId xmlns:a16="http://schemas.microsoft.com/office/drawing/2014/main" id="{314C61F4-16FA-4712-81C9-E6993CF2E328}"/>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12">
                <a:extLst>
                  <a:ext uri="{FF2B5EF4-FFF2-40B4-BE49-F238E27FC236}">
                    <a16:creationId xmlns:a16="http://schemas.microsoft.com/office/drawing/2014/main" id="{9B524249-3869-485B-86A9-F6134949E331}"/>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13">
                <a:extLst>
                  <a:ext uri="{FF2B5EF4-FFF2-40B4-BE49-F238E27FC236}">
                    <a16:creationId xmlns:a16="http://schemas.microsoft.com/office/drawing/2014/main" id="{DAAD3B7E-EB92-41AE-846B-19E6FD8D82DC}"/>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14">
                <a:extLst>
                  <a:ext uri="{FF2B5EF4-FFF2-40B4-BE49-F238E27FC236}">
                    <a16:creationId xmlns:a16="http://schemas.microsoft.com/office/drawing/2014/main" id="{7F852861-98F4-44DF-AF49-726C8F948D96}"/>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15">
                <a:extLst>
                  <a:ext uri="{FF2B5EF4-FFF2-40B4-BE49-F238E27FC236}">
                    <a16:creationId xmlns:a16="http://schemas.microsoft.com/office/drawing/2014/main" id="{0569D434-561F-415D-ADEF-1C97BBF45E15}"/>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6">
                <a:extLst>
                  <a:ext uri="{FF2B5EF4-FFF2-40B4-BE49-F238E27FC236}">
                    <a16:creationId xmlns:a16="http://schemas.microsoft.com/office/drawing/2014/main" id="{E51E1051-20E9-499B-9F47-D453C9C4AD7B}"/>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7">
                <a:extLst>
                  <a:ext uri="{FF2B5EF4-FFF2-40B4-BE49-F238E27FC236}">
                    <a16:creationId xmlns:a16="http://schemas.microsoft.com/office/drawing/2014/main" id="{0A15F00D-D432-491D-BD07-4D98418B4734}"/>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8">
                <a:extLst>
                  <a:ext uri="{FF2B5EF4-FFF2-40B4-BE49-F238E27FC236}">
                    <a16:creationId xmlns:a16="http://schemas.microsoft.com/office/drawing/2014/main" id="{E5C71B9E-2FEA-4B4A-9DAF-57371D0345E4}"/>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9">
                <a:extLst>
                  <a:ext uri="{FF2B5EF4-FFF2-40B4-BE49-F238E27FC236}">
                    <a16:creationId xmlns:a16="http://schemas.microsoft.com/office/drawing/2014/main" id="{0837AE5A-71E5-461E-86F8-382E419F4CEE}"/>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20">
                <a:extLst>
                  <a:ext uri="{FF2B5EF4-FFF2-40B4-BE49-F238E27FC236}">
                    <a16:creationId xmlns:a16="http://schemas.microsoft.com/office/drawing/2014/main" id="{226E3A9F-A5DF-4BD9-8BF9-BD63B178B3AA}"/>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21">
                <a:extLst>
                  <a:ext uri="{FF2B5EF4-FFF2-40B4-BE49-F238E27FC236}">
                    <a16:creationId xmlns:a16="http://schemas.microsoft.com/office/drawing/2014/main" id="{0E15EBF9-0C38-49EB-BCE1-F087FE7B15EF}"/>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22">
                <a:extLst>
                  <a:ext uri="{FF2B5EF4-FFF2-40B4-BE49-F238E27FC236}">
                    <a16:creationId xmlns:a16="http://schemas.microsoft.com/office/drawing/2014/main" id="{CC706D37-6C28-4D62-837A-3DCE52AF5FFE}"/>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23">
                <a:extLst>
                  <a:ext uri="{FF2B5EF4-FFF2-40B4-BE49-F238E27FC236}">
                    <a16:creationId xmlns:a16="http://schemas.microsoft.com/office/drawing/2014/main" id="{322A967E-C401-4E57-A3E0-032F5B3EE884}"/>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24">
                <a:extLst>
                  <a:ext uri="{FF2B5EF4-FFF2-40B4-BE49-F238E27FC236}">
                    <a16:creationId xmlns:a16="http://schemas.microsoft.com/office/drawing/2014/main" id="{4E47C428-6492-4775-B7F6-D97F4C21EE0A}"/>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25">
                <a:extLst>
                  <a:ext uri="{FF2B5EF4-FFF2-40B4-BE49-F238E27FC236}">
                    <a16:creationId xmlns:a16="http://schemas.microsoft.com/office/drawing/2014/main" id="{4FFE08B7-F49D-4351-AE15-CBCE56729225}"/>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6">
                <a:extLst>
                  <a:ext uri="{FF2B5EF4-FFF2-40B4-BE49-F238E27FC236}">
                    <a16:creationId xmlns:a16="http://schemas.microsoft.com/office/drawing/2014/main" id="{6ACFDA49-281E-4897-9BD4-34DD13A79222}"/>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7">
                <a:extLst>
                  <a:ext uri="{FF2B5EF4-FFF2-40B4-BE49-F238E27FC236}">
                    <a16:creationId xmlns:a16="http://schemas.microsoft.com/office/drawing/2014/main" id="{575841DC-16E8-4CB3-B2BC-119E646F211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8">
                <a:extLst>
                  <a:ext uri="{FF2B5EF4-FFF2-40B4-BE49-F238E27FC236}">
                    <a16:creationId xmlns:a16="http://schemas.microsoft.com/office/drawing/2014/main" id="{E1ED8453-673F-4AFA-BA06-840415974D38}"/>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9">
                <a:extLst>
                  <a:ext uri="{FF2B5EF4-FFF2-40B4-BE49-F238E27FC236}">
                    <a16:creationId xmlns:a16="http://schemas.microsoft.com/office/drawing/2014/main" id="{DC901148-F99B-414C-A333-EA3FE0A59038}"/>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30">
                <a:extLst>
                  <a:ext uri="{FF2B5EF4-FFF2-40B4-BE49-F238E27FC236}">
                    <a16:creationId xmlns:a16="http://schemas.microsoft.com/office/drawing/2014/main" id="{D5A0830B-E1AB-410A-8A04-76CEB6D7EF5C}"/>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7" name="Group 6">
              <a:extLst>
                <a:ext uri="{FF2B5EF4-FFF2-40B4-BE49-F238E27FC236}">
                  <a16:creationId xmlns:a16="http://schemas.microsoft.com/office/drawing/2014/main" id="{0440C2EB-8720-4F5C-8F92-8632FE72EE8A}"/>
                </a:ext>
              </a:extLst>
            </p:cNvPr>
            <p:cNvGrpSpPr/>
            <p:nvPr/>
          </p:nvGrpSpPr>
          <p:grpSpPr>
            <a:xfrm>
              <a:off x="354110" y="833283"/>
              <a:ext cx="11480604" cy="108822"/>
              <a:chOff x="354110" y="834963"/>
              <a:chExt cx="11480604" cy="108822"/>
            </a:xfrm>
            <a:grpFill/>
          </p:grpSpPr>
          <p:sp>
            <p:nvSpPr>
              <p:cNvPr id="305" name="Rectangle 32">
                <a:extLst>
                  <a:ext uri="{FF2B5EF4-FFF2-40B4-BE49-F238E27FC236}">
                    <a16:creationId xmlns:a16="http://schemas.microsoft.com/office/drawing/2014/main" id="{EF02C6FC-5D3B-435D-860D-5BB6346A134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33">
                <a:extLst>
                  <a:ext uri="{FF2B5EF4-FFF2-40B4-BE49-F238E27FC236}">
                    <a16:creationId xmlns:a16="http://schemas.microsoft.com/office/drawing/2014/main" id="{BC57A1E8-0766-4B17-941D-E18BE4B6C2F8}"/>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34">
                <a:extLst>
                  <a:ext uri="{FF2B5EF4-FFF2-40B4-BE49-F238E27FC236}">
                    <a16:creationId xmlns:a16="http://schemas.microsoft.com/office/drawing/2014/main" id="{21113A2C-E54A-447E-8F53-B5082437AEA4}"/>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35">
                <a:extLst>
                  <a:ext uri="{FF2B5EF4-FFF2-40B4-BE49-F238E27FC236}">
                    <a16:creationId xmlns:a16="http://schemas.microsoft.com/office/drawing/2014/main" id="{6F7DC80F-E11F-4661-A499-8EDA910AA76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36">
                <a:extLst>
                  <a:ext uri="{FF2B5EF4-FFF2-40B4-BE49-F238E27FC236}">
                    <a16:creationId xmlns:a16="http://schemas.microsoft.com/office/drawing/2014/main" id="{8CD34363-9B07-446F-99AC-0743548944C5}"/>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37">
                <a:extLst>
                  <a:ext uri="{FF2B5EF4-FFF2-40B4-BE49-F238E27FC236}">
                    <a16:creationId xmlns:a16="http://schemas.microsoft.com/office/drawing/2014/main" id="{77985A41-F2CB-46B1-8553-15C2148C4039}"/>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1" name="Rectangle 38">
                <a:extLst>
                  <a:ext uri="{FF2B5EF4-FFF2-40B4-BE49-F238E27FC236}">
                    <a16:creationId xmlns:a16="http://schemas.microsoft.com/office/drawing/2014/main" id="{90E6D67E-F055-4BC9-BE22-0DBDC394D956}"/>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9">
                <a:extLst>
                  <a:ext uri="{FF2B5EF4-FFF2-40B4-BE49-F238E27FC236}">
                    <a16:creationId xmlns:a16="http://schemas.microsoft.com/office/drawing/2014/main" id="{0228932B-BBDB-40C1-A9A1-395D14495983}"/>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40">
                <a:extLst>
                  <a:ext uri="{FF2B5EF4-FFF2-40B4-BE49-F238E27FC236}">
                    <a16:creationId xmlns:a16="http://schemas.microsoft.com/office/drawing/2014/main" id="{B5CE198A-88BB-4A73-AC8E-4EBF9A34A8FF}"/>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41">
                <a:extLst>
                  <a:ext uri="{FF2B5EF4-FFF2-40B4-BE49-F238E27FC236}">
                    <a16:creationId xmlns:a16="http://schemas.microsoft.com/office/drawing/2014/main" id="{8B97A0DC-41F9-44D7-B0F6-04A2CDE90136}"/>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42">
                <a:extLst>
                  <a:ext uri="{FF2B5EF4-FFF2-40B4-BE49-F238E27FC236}">
                    <a16:creationId xmlns:a16="http://schemas.microsoft.com/office/drawing/2014/main" id="{BD4550CC-C766-4008-A027-D4AD0A7C2261}"/>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43">
                <a:extLst>
                  <a:ext uri="{FF2B5EF4-FFF2-40B4-BE49-F238E27FC236}">
                    <a16:creationId xmlns:a16="http://schemas.microsoft.com/office/drawing/2014/main" id="{5AEFD14B-8AC0-49F9-8636-E56150138984}"/>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44">
                <a:extLst>
                  <a:ext uri="{FF2B5EF4-FFF2-40B4-BE49-F238E27FC236}">
                    <a16:creationId xmlns:a16="http://schemas.microsoft.com/office/drawing/2014/main" id="{F5728382-2E4A-44CB-B18D-09E3832100C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45">
                <a:extLst>
                  <a:ext uri="{FF2B5EF4-FFF2-40B4-BE49-F238E27FC236}">
                    <a16:creationId xmlns:a16="http://schemas.microsoft.com/office/drawing/2014/main" id="{A37A49D1-6574-424E-A93E-54D01DF37EB3}"/>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6">
                <a:extLst>
                  <a:ext uri="{FF2B5EF4-FFF2-40B4-BE49-F238E27FC236}">
                    <a16:creationId xmlns:a16="http://schemas.microsoft.com/office/drawing/2014/main" id="{20D0DBF2-AF64-41DB-8881-E697C0FB2F69}"/>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7">
                <a:extLst>
                  <a:ext uri="{FF2B5EF4-FFF2-40B4-BE49-F238E27FC236}">
                    <a16:creationId xmlns:a16="http://schemas.microsoft.com/office/drawing/2014/main" id="{16993E22-9E00-4371-97E9-BC2FEC2901F4}"/>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8">
                <a:extLst>
                  <a:ext uri="{FF2B5EF4-FFF2-40B4-BE49-F238E27FC236}">
                    <a16:creationId xmlns:a16="http://schemas.microsoft.com/office/drawing/2014/main" id="{3179D9A5-A656-445A-AEB3-41E85991FED6}"/>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9">
                <a:extLst>
                  <a:ext uri="{FF2B5EF4-FFF2-40B4-BE49-F238E27FC236}">
                    <a16:creationId xmlns:a16="http://schemas.microsoft.com/office/drawing/2014/main" id="{FC5854E8-7F75-4352-B984-69A650316BAF}"/>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50">
                <a:extLst>
                  <a:ext uri="{FF2B5EF4-FFF2-40B4-BE49-F238E27FC236}">
                    <a16:creationId xmlns:a16="http://schemas.microsoft.com/office/drawing/2014/main" id="{AF0E170F-2C99-4781-9DAD-76DB2ECCBF63}"/>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51">
                <a:extLst>
                  <a:ext uri="{FF2B5EF4-FFF2-40B4-BE49-F238E27FC236}">
                    <a16:creationId xmlns:a16="http://schemas.microsoft.com/office/drawing/2014/main" id="{28A11474-FB86-497C-99B9-4844B293C67D}"/>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52">
                <a:extLst>
                  <a:ext uri="{FF2B5EF4-FFF2-40B4-BE49-F238E27FC236}">
                    <a16:creationId xmlns:a16="http://schemas.microsoft.com/office/drawing/2014/main" id="{05C3E46C-5F7E-4619-BF04-C2ADA9C98EB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53">
                <a:extLst>
                  <a:ext uri="{FF2B5EF4-FFF2-40B4-BE49-F238E27FC236}">
                    <a16:creationId xmlns:a16="http://schemas.microsoft.com/office/drawing/2014/main" id="{9C1B1068-38BC-4829-B1BD-84365C3B1FF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54">
                <a:extLst>
                  <a:ext uri="{FF2B5EF4-FFF2-40B4-BE49-F238E27FC236}">
                    <a16:creationId xmlns:a16="http://schemas.microsoft.com/office/drawing/2014/main" id="{86E8EEE5-A3C1-475B-B8D0-270016066D72}"/>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55">
                <a:extLst>
                  <a:ext uri="{FF2B5EF4-FFF2-40B4-BE49-F238E27FC236}">
                    <a16:creationId xmlns:a16="http://schemas.microsoft.com/office/drawing/2014/main" id="{746D302C-49CD-4082-A33B-0C8A909D3E0D}"/>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6">
                <a:extLst>
                  <a:ext uri="{FF2B5EF4-FFF2-40B4-BE49-F238E27FC236}">
                    <a16:creationId xmlns:a16="http://schemas.microsoft.com/office/drawing/2014/main" id="{4BBCB6AB-A251-4BF9-9D8C-3C637CBB1810}"/>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7">
                <a:extLst>
                  <a:ext uri="{FF2B5EF4-FFF2-40B4-BE49-F238E27FC236}">
                    <a16:creationId xmlns:a16="http://schemas.microsoft.com/office/drawing/2014/main" id="{62940D8C-E4DD-44D0-B41A-E71282E21DC5}"/>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8" name="Group 7">
              <a:extLst>
                <a:ext uri="{FF2B5EF4-FFF2-40B4-BE49-F238E27FC236}">
                  <a16:creationId xmlns:a16="http://schemas.microsoft.com/office/drawing/2014/main" id="{FDB7BC43-BB8B-4C07-9AD5-56CA6D4AF9C1}"/>
                </a:ext>
              </a:extLst>
            </p:cNvPr>
            <p:cNvGrpSpPr/>
            <p:nvPr/>
          </p:nvGrpSpPr>
          <p:grpSpPr>
            <a:xfrm>
              <a:off x="354110" y="1338827"/>
              <a:ext cx="11480604" cy="109990"/>
              <a:chOff x="354110" y="1342187"/>
              <a:chExt cx="11480604" cy="109990"/>
            </a:xfrm>
            <a:grpFill/>
          </p:grpSpPr>
          <p:sp>
            <p:nvSpPr>
              <p:cNvPr id="279" name="Rectangle 59">
                <a:extLst>
                  <a:ext uri="{FF2B5EF4-FFF2-40B4-BE49-F238E27FC236}">
                    <a16:creationId xmlns:a16="http://schemas.microsoft.com/office/drawing/2014/main" id="{13ADCA1F-7FF7-48B7-ADB4-DFA0248FF606}"/>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60">
                <a:extLst>
                  <a:ext uri="{FF2B5EF4-FFF2-40B4-BE49-F238E27FC236}">
                    <a16:creationId xmlns:a16="http://schemas.microsoft.com/office/drawing/2014/main" id="{5AD937D1-C68B-4F0D-ADEA-F3D1DE5947C0}"/>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61">
                <a:extLst>
                  <a:ext uri="{FF2B5EF4-FFF2-40B4-BE49-F238E27FC236}">
                    <a16:creationId xmlns:a16="http://schemas.microsoft.com/office/drawing/2014/main" id="{23E5266C-E488-4F40-B9BF-394BA98F35B0}"/>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62">
                <a:extLst>
                  <a:ext uri="{FF2B5EF4-FFF2-40B4-BE49-F238E27FC236}">
                    <a16:creationId xmlns:a16="http://schemas.microsoft.com/office/drawing/2014/main" id="{4F7FCCF1-F609-49F4-B325-65797AA4CB32}"/>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63">
                <a:extLst>
                  <a:ext uri="{FF2B5EF4-FFF2-40B4-BE49-F238E27FC236}">
                    <a16:creationId xmlns:a16="http://schemas.microsoft.com/office/drawing/2014/main" id="{2E25BA80-BA5B-4875-AC25-EC30179E5F22}"/>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64">
                <a:extLst>
                  <a:ext uri="{FF2B5EF4-FFF2-40B4-BE49-F238E27FC236}">
                    <a16:creationId xmlns:a16="http://schemas.microsoft.com/office/drawing/2014/main" id="{09628177-D54C-4C14-BD67-B47A10B54822}"/>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5" name="Rectangle 65">
                <a:extLst>
                  <a:ext uri="{FF2B5EF4-FFF2-40B4-BE49-F238E27FC236}">
                    <a16:creationId xmlns:a16="http://schemas.microsoft.com/office/drawing/2014/main" id="{BD99C527-73CA-4724-A08D-E49D7BA2655E}"/>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6">
                <a:extLst>
                  <a:ext uri="{FF2B5EF4-FFF2-40B4-BE49-F238E27FC236}">
                    <a16:creationId xmlns:a16="http://schemas.microsoft.com/office/drawing/2014/main" id="{9A4D76E3-5CA7-46C2-930A-CF883079E8BB}"/>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7">
                <a:extLst>
                  <a:ext uri="{FF2B5EF4-FFF2-40B4-BE49-F238E27FC236}">
                    <a16:creationId xmlns:a16="http://schemas.microsoft.com/office/drawing/2014/main" id="{1B09DF21-850D-4386-91AE-BE671CF242C2}"/>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8">
                <a:extLst>
                  <a:ext uri="{FF2B5EF4-FFF2-40B4-BE49-F238E27FC236}">
                    <a16:creationId xmlns:a16="http://schemas.microsoft.com/office/drawing/2014/main" id="{6A750E47-CA9C-435F-AEEE-64AF6CF50FF2}"/>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9">
                <a:extLst>
                  <a:ext uri="{FF2B5EF4-FFF2-40B4-BE49-F238E27FC236}">
                    <a16:creationId xmlns:a16="http://schemas.microsoft.com/office/drawing/2014/main" id="{7F2F089C-B349-4F50-9EB2-5363F2E4F4C6}"/>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70">
                <a:extLst>
                  <a:ext uri="{FF2B5EF4-FFF2-40B4-BE49-F238E27FC236}">
                    <a16:creationId xmlns:a16="http://schemas.microsoft.com/office/drawing/2014/main" id="{B28AEF5D-9175-4653-BB17-DF5DBF173E5E}"/>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71">
                <a:extLst>
                  <a:ext uri="{FF2B5EF4-FFF2-40B4-BE49-F238E27FC236}">
                    <a16:creationId xmlns:a16="http://schemas.microsoft.com/office/drawing/2014/main" id="{09A5F7BF-091E-4363-BE84-44E8866B5D47}"/>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72">
                <a:extLst>
                  <a:ext uri="{FF2B5EF4-FFF2-40B4-BE49-F238E27FC236}">
                    <a16:creationId xmlns:a16="http://schemas.microsoft.com/office/drawing/2014/main" id="{A2CCAB8E-B14D-4F5A-9CC9-0C5F45258CF8}"/>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73">
                <a:extLst>
                  <a:ext uri="{FF2B5EF4-FFF2-40B4-BE49-F238E27FC236}">
                    <a16:creationId xmlns:a16="http://schemas.microsoft.com/office/drawing/2014/main" id="{922E39AA-A68F-4377-A1FB-723E4B73E911}"/>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74">
                <a:extLst>
                  <a:ext uri="{FF2B5EF4-FFF2-40B4-BE49-F238E27FC236}">
                    <a16:creationId xmlns:a16="http://schemas.microsoft.com/office/drawing/2014/main" id="{FD7E9F67-D814-430E-86B6-A7F91CDECE9A}"/>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75">
                <a:extLst>
                  <a:ext uri="{FF2B5EF4-FFF2-40B4-BE49-F238E27FC236}">
                    <a16:creationId xmlns:a16="http://schemas.microsoft.com/office/drawing/2014/main" id="{FBF10FF0-2477-44F4-AD26-A9B7175BBF0A}"/>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6">
                <a:extLst>
                  <a:ext uri="{FF2B5EF4-FFF2-40B4-BE49-F238E27FC236}">
                    <a16:creationId xmlns:a16="http://schemas.microsoft.com/office/drawing/2014/main" id="{A84D6BBF-5B9E-41F6-B5A3-2066E037BAFC}"/>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7">
                <a:extLst>
                  <a:ext uri="{FF2B5EF4-FFF2-40B4-BE49-F238E27FC236}">
                    <a16:creationId xmlns:a16="http://schemas.microsoft.com/office/drawing/2014/main" id="{BD98A702-4AE2-405F-BB4F-7E119FFDC17C}"/>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8">
                <a:extLst>
                  <a:ext uri="{FF2B5EF4-FFF2-40B4-BE49-F238E27FC236}">
                    <a16:creationId xmlns:a16="http://schemas.microsoft.com/office/drawing/2014/main" id="{66B0FD6C-084A-4D89-95E7-D5CAC5EA2738}"/>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9">
                <a:extLst>
                  <a:ext uri="{FF2B5EF4-FFF2-40B4-BE49-F238E27FC236}">
                    <a16:creationId xmlns:a16="http://schemas.microsoft.com/office/drawing/2014/main" id="{C70441D6-82B8-4CC6-8746-DD03CBEE897E}"/>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80">
                <a:extLst>
                  <a:ext uri="{FF2B5EF4-FFF2-40B4-BE49-F238E27FC236}">
                    <a16:creationId xmlns:a16="http://schemas.microsoft.com/office/drawing/2014/main" id="{9FC2715B-1BF3-4105-B102-F53753596B55}"/>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81">
                <a:extLst>
                  <a:ext uri="{FF2B5EF4-FFF2-40B4-BE49-F238E27FC236}">
                    <a16:creationId xmlns:a16="http://schemas.microsoft.com/office/drawing/2014/main" id="{A884CBD3-DC33-4DDA-B61D-48269A49E5D4}"/>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82">
                <a:extLst>
                  <a:ext uri="{FF2B5EF4-FFF2-40B4-BE49-F238E27FC236}">
                    <a16:creationId xmlns:a16="http://schemas.microsoft.com/office/drawing/2014/main" id="{0211EF6E-ADB1-494B-9458-F01F26D9EC7E}"/>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83">
                <a:extLst>
                  <a:ext uri="{FF2B5EF4-FFF2-40B4-BE49-F238E27FC236}">
                    <a16:creationId xmlns:a16="http://schemas.microsoft.com/office/drawing/2014/main" id="{A0953B59-9108-4E9A-8D43-2D1964873DDF}"/>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84">
                <a:extLst>
                  <a:ext uri="{FF2B5EF4-FFF2-40B4-BE49-F238E27FC236}">
                    <a16:creationId xmlns:a16="http://schemas.microsoft.com/office/drawing/2014/main" id="{09D35A91-41F9-4DF2-9E43-8A679A8AE384}"/>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9" name="Group 8">
              <a:extLst>
                <a:ext uri="{FF2B5EF4-FFF2-40B4-BE49-F238E27FC236}">
                  <a16:creationId xmlns:a16="http://schemas.microsoft.com/office/drawing/2014/main" id="{1EB3C98D-2192-438D-A8F2-467C07BB00E4}"/>
                </a:ext>
              </a:extLst>
            </p:cNvPr>
            <p:cNvGrpSpPr/>
            <p:nvPr/>
          </p:nvGrpSpPr>
          <p:grpSpPr>
            <a:xfrm>
              <a:off x="354110" y="1845539"/>
              <a:ext cx="11480604" cy="109990"/>
              <a:chOff x="354110" y="1850572"/>
              <a:chExt cx="11480604" cy="109990"/>
            </a:xfrm>
            <a:grpFill/>
          </p:grpSpPr>
          <p:sp>
            <p:nvSpPr>
              <p:cNvPr id="253" name="Rectangle 5">
                <a:extLst>
                  <a:ext uri="{FF2B5EF4-FFF2-40B4-BE49-F238E27FC236}">
                    <a16:creationId xmlns:a16="http://schemas.microsoft.com/office/drawing/2014/main" id="{F4F5A9CA-F0B3-4B27-88DB-29279CA138D7}"/>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6">
                <a:extLst>
                  <a:ext uri="{FF2B5EF4-FFF2-40B4-BE49-F238E27FC236}">
                    <a16:creationId xmlns:a16="http://schemas.microsoft.com/office/drawing/2014/main" id="{6B00101B-EA50-41D8-AD9E-90E5E301108B}"/>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7">
                <a:extLst>
                  <a:ext uri="{FF2B5EF4-FFF2-40B4-BE49-F238E27FC236}">
                    <a16:creationId xmlns:a16="http://schemas.microsoft.com/office/drawing/2014/main" id="{5B915499-1768-4511-8756-ED4DBF54EA58}"/>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8">
                <a:extLst>
                  <a:ext uri="{FF2B5EF4-FFF2-40B4-BE49-F238E27FC236}">
                    <a16:creationId xmlns:a16="http://schemas.microsoft.com/office/drawing/2014/main" id="{A51912B5-2E84-4F86-9590-C8D76F5F6893}"/>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9">
                <a:extLst>
                  <a:ext uri="{FF2B5EF4-FFF2-40B4-BE49-F238E27FC236}">
                    <a16:creationId xmlns:a16="http://schemas.microsoft.com/office/drawing/2014/main" id="{8F0AB2A0-4FC0-47E9-B72D-78C5C79D4201}"/>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10">
                <a:extLst>
                  <a:ext uri="{FF2B5EF4-FFF2-40B4-BE49-F238E27FC236}">
                    <a16:creationId xmlns:a16="http://schemas.microsoft.com/office/drawing/2014/main" id="{0288265D-6218-4AC1-8DA4-7C99A21FE3A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9" name="Rectangle 11">
                <a:extLst>
                  <a:ext uri="{FF2B5EF4-FFF2-40B4-BE49-F238E27FC236}">
                    <a16:creationId xmlns:a16="http://schemas.microsoft.com/office/drawing/2014/main" id="{F6012ABB-E61A-44C5-B13C-723E2B94D0D3}"/>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12">
                <a:extLst>
                  <a:ext uri="{FF2B5EF4-FFF2-40B4-BE49-F238E27FC236}">
                    <a16:creationId xmlns:a16="http://schemas.microsoft.com/office/drawing/2014/main" id="{BE5ABB41-A5A7-4870-8D57-99A1B03518EB}"/>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13">
                <a:extLst>
                  <a:ext uri="{FF2B5EF4-FFF2-40B4-BE49-F238E27FC236}">
                    <a16:creationId xmlns:a16="http://schemas.microsoft.com/office/drawing/2014/main" id="{71CE02BC-F6C4-4AAA-85EE-CA1DC4C91302}"/>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14">
                <a:extLst>
                  <a:ext uri="{FF2B5EF4-FFF2-40B4-BE49-F238E27FC236}">
                    <a16:creationId xmlns:a16="http://schemas.microsoft.com/office/drawing/2014/main" id="{B7FCF17E-80E5-4C42-982A-B0F7CB286086}"/>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15">
                <a:extLst>
                  <a:ext uri="{FF2B5EF4-FFF2-40B4-BE49-F238E27FC236}">
                    <a16:creationId xmlns:a16="http://schemas.microsoft.com/office/drawing/2014/main" id="{65887776-E441-4EC4-AD20-CF8E477AB66C}"/>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6">
                <a:extLst>
                  <a:ext uri="{FF2B5EF4-FFF2-40B4-BE49-F238E27FC236}">
                    <a16:creationId xmlns:a16="http://schemas.microsoft.com/office/drawing/2014/main" id="{11D5F8BF-1FDC-441B-91C4-E2448245E083}"/>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7">
                <a:extLst>
                  <a:ext uri="{FF2B5EF4-FFF2-40B4-BE49-F238E27FC236}">
                    <a16:creationId xmlns:a16="http://schemas.microsoft.com/office/drawing/2014/main" id="{542342B8-4278-4527-BC1D-7340DBBAD757}"/>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8">
                <a:extLst>
                  <a:ext uri="{FF2B5EF4-FFF2-40B4-BE49-F238E27FC236}">
                    <a16:creationId xmlns:a16="http://schemas.microsoft.com/office/drawing/2014/main" id="{BA68B377-C604-4E24-AB51-317F3403A1CC}"/>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9">
                <a:extLst>
                  <a:ext uri="{FF2B5EF4-FFF2-40B4-BE49-F238E27FC236}">
                    <a16:creationId xmlns:a16="http://schemas.microsoft.com/office/drawing/2014/main" id="{826C09D4-4426-4EF1-9ECE-95EF5A1F456B}"/>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20">
                <a:extLst>
                  <a:ext uri="{FF2B5EF4-FFF2-40B4-BE49-F238E27FC236}">
                    <a16:creationId xmlns:a16="http://schemas.microsoft.com/office/drawing/2014/main" id="{0450D0CD-0889-47F9-B308-AE91FF0E696D}"/>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21">
                <a:extLst>
                  <a:ext uri="{FF2B5EF4-FFF2-40B4-BE49-F238E27FC236}">
                    <a16:creationId xmlns:a16="http://schemas.microsoft.com/office/drawing/2014/main" id="{D678AB17-E6DC-4FED-B940-2BA86FB46FA7}"/>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22">
                <a:extLst>
                  <a:ext uri="{FF2B5EF4-FFF2-40B4-BE49-F238E27FC236}">
                    <a16:creationId xmlns:a16="http://schemas.microsoft.com/office/drawing/2014/main" id="{8B5BEF55-677A-4EB2-A06C-CC0C269C2F7B}"/>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23">
                <a:extLst>
                  <a:ext uri="{FF2B5EF4-FFF2-40B4-BE49-F238E27FC236}">
                    <a16:creationId xmlns:a16="http://schemas.microsoft.com/office/drawing/2014/main" id="{7A560A20-EDE2-4276-B3A9-A1DB921EB12B}"/>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24">
                <a:extLst>
                  <a:ext uri="{FF2B5EF4-FFF2-40B4-BE49-F238E27FC236}">
                    <a16:creationId xmlns:a16="http://schemas.microsoft.com/office/drawing/2014/main" id="{8BEEAB2A-47D8-4D4E-B157-9D1337AC7B8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25">
                <a:extLst>
                  <a:ext uri="{FF2B5EF4-FFF2-40B4-BE49-F238E27FC236}">
                    <a16:creationId xmlns:a16="http://schemas.microsoft.com/office/drawing/2014/main" id="{F9737555-61BD-4619-9BAB-2BC15EDBA3CA}"/>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6">
                <a:extLst>
                  <a:ext uri="{FF2B5EF4-FFF2-40B4-BE49-F238E27FC236}">
                    <a16:creationId xmlns:a16="http://schemas.microsoft.com/office/drawing/2014/main" id="{D8D44D5F-E679-4796-ACA6-4ADB68B94E1B}"/>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7">
                <a:extLst>
                  <a:ext uri="{FF2B5EF4-FFF2-40B4-BE49-F238E27FC236}">
                    <a16:creationId xmlns:a16="http://schemas.microsoft.com/office/drawing/2014/main" id="{140EB7C4-6BBE-4D3F-AF7D-B22AA3DD2A5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8">
                <a:extLst>
                  <a:ext uri="{FF2B5EF4-FFF2-40B4-BE49-F238E27FC236}">
                    <a16:creationId xmlns:a16="http://schemas.microsoft.com/office/drawing/2014/main" id="{C56E1FAA-3AE1-45F3-8397-D07C426434EC}"/>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9">
                <a:extLst>
                  <a:ext uri="{FF2B5EF4-FFF2-40B4-BE49-F238E27FC236}">
                    <a16:creationId xmlns:a16="http://schemas.microsoft.com/office/drawing/2014/main" id="{2F9A90DC-89AE-4C3E-8A65-C52AB581B4D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30">
                <a:extLst>
                  <a:ext uri="{FF2B5EF4-FFF2-40B4-BE49-F238E27FC236}">
                    <a16:creationId xmlns:a16="http://schemas.microsoft.com/office/drawing/2014/main" id="{600ADA2C-2F1D-47C5-8870-1B9E6C8A3F2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0" name="Group 9">
              <a:extLst>
                <a:ext uri="{FF2B5EF4-FFF2-40B4-BE49-F238E27FC236}">
                  <a16:creationId xmlns:a16="http://schemas.microsoft.com/office/drawing/2014/main" id="{6B1DA9E6-94F5-437E-8B7B-A56561BB4A1A}"/>
                </a:ext>
              </a:extLst>
            </p:cNvPr>
            <p:cNvGrpSpPr/>
            <p:nvPr/>
          </p:nvGrpSpPr>
          <p:grpSpPr>
            <a:xfrm>
              <a:off x="354110" y="2352251"/>
              <a:ext cx="11480604" cy="108822"/>
              <a:chOff x="354110" y="2358964"/>
              <a:chExt cx="11480604" cy="108822"/>
            </a:xfrm>
            <a:grpFill/>
          </p:grpSpPr>
          <p:sp>
            <p:nvSpPr>
              <p:cNvPr id="227" name="Rectangle 32">
                <a:extLst>
                  <a:ext uri="{FF2B5EF4-FFF2-40B4-BE49-F238E27FC236}">
                    <a16:creationId xmlns:a16="http://schemas.microsoft.com/office/drawing/2014/main" id="{8CDFED4E-F4A6-4874-8B65-398D610F1DC0}"/>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33">
                <a:extLst>
                  <a:ext uri="{FF2B5EF4-FFF2-40B4-BE49-F238E27FC236}">
                    <a16:creationId xmlns:a16="http://schemas.microsoft.com/office/drawing/2014/main" id="{8FCE50F7-C3D1-4B83-A0D8-CE83B0777FF6}"/>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34">
                <a:extLst>
                  <a:ext uri="{FF2B5EF4-FFF2-40B4-BE49-F238E27FC236}">
                    <a16:creationId xmlns:a16="http://schemas.microsoft.com/office/drawing/2014/main" id="{422101F3-5770-4041-BA3E-C5275D0FC73E}"/>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35">
                <a:extLst>
                  <a:ext uri="{FF2B5EF4-FFF2-40B4-BE49-F238E27FC236}">
                    <a16:creationId xmlns:a16="http://schemas.microsoft.com/office/drawing/2014/main" id="{4D8FEC62-30CA-4E87-A592-AA45C61EAA77}"/>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36">
                <a:extLst>
                  <a:ext uri="{FF2B5EF4-FFF2-40B4-BE49-F238E27FC236}">
                    <a16:creationId xmlns:a16="http://schemas.microsoft.com/office/drawing/2014/main" id="{52E99015-D9DC-40AE-91AD-5D24574CEC0F}"/>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37">
                <a:extLst>
                  <a:ext uri="{FF2B5EF4-FFF2-40B4-BE49-F238E27FC236}">
                    <a16:creationId xmlns:a16="http://schemas.microsoft.com/office/drawing/2014/main" id="{24DFE9E4-5C75-4EF9-AB54-F00FA9D91152}"/>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3" name="Rectangle 38">
                <a:extLst>
                  <a:ext uri="{FF2B5EF4-FFF2-40B4-BE49-F238E27FC236}">
                    <a16:creationId xmlns:a16="http://schemas.microsoft.com/office/drawing/2014/main" id="{2BBEC44B-F424-4C00-AF4A-8EEEDA8AA05D}"/>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9">
                <a:extLst>
                  <a:ext uri="{FF2B5EF4-FFF2-40B4-BE49-F238E27FC236}">
                    <a16:creationId xmlns:a16="http://schemas.microsoft.com/office/drawing/2014/main" id="{68F30D9A-CF13-4E29-967E-63B3AF05CF31}"/>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40">
                <a:extLst>
                  <a:ext uri="{FF2B5EF4-FFF2-40B4-BE49-F238E27FC236}">
                    <a16:creationId xmlns:a16="http://schemas.microsoft.com/office/drawing/2014/main" id="{F7A8E062-ADFC-457E-ADD6-02843928F62E}"/>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41">
                <a:extLst>
                  <a:ext uri="{FF2B5EF4-FFF2-40B4-BE49-F238E27FC236}">
                    <a16:creationId xmlns:a16="http://schemas.microsoft.com/office/drawing/2014/main" id="{E046A9D0-D179-44F9-86D3-9BF139B68BF6}"/>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42">
                <a:extLst>
                  <a:ext uri="{FF2B5EF4-FFF2-40B4-BE49-F238E27FC236}">
                    <a16:creationId xmlns:a16="http://schemas.microsoft.com/office/drawing/2014/main" id="{CC517B0B-1BF2-473B-ABB9-1553D01B1C2D}"/>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43">
                <a:extLst>
                  <a:ext uri="{FF2B5EF4-FFF2-40B4-BE49-F238E27FC236}">
                    <a16:creationId xmlns:a16="http://schemas.microsoft.com/office/drawing/2014/main" id="{5EE71ED6-EA45-4940-B212-163ED3D1C0A9}"/>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44">
                <a:extLst>
                  <a:ext uri="{FF2B5EF4-FFF2-40B4-BE49-F238E27FC236}">
                    <a16:creationId xmlns:a16="http://schemas.microsoft.com/office/drawing/2014/main" id="{664318EC-EADE-4667-92A4-B3E5DB2A11C1}"/>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45">
                <a:extLst>
                  <a:ext uri="{FF2B5EF4-FFF2-40B4-BE49-F238E27FC236}">
                    <a16:creationId xmlns:a16="http://schemas.microsoft.com/office/drawing/2014/main" id="{17B37ABD-81DA-4624-808B-EF4BC0B425B6}"/>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6">
                <a:extLst>
                  <a:ext uri="{FF2B5EF4-FFF2-40B4-BE49-F238E27FC236}">
                    <a16:creationId xmlns:a16="http://schemas.microsoft.com/office/drawing/2014/main" id="{B1F30DC8-DD07-48C5-9D6C-FB855527922B}"/>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7">
                <a:extLst>
                  <a:ext uri="{FF2B5EF4-FFF2-40B4-BE49-F238E27FC236}">
                    <a16:creationId xmlns:a16="http://schemas.microsoft.com/office/drawing/2014/main" id="{DFCE3AE1-313F-441F-8384-63A6EC165E2B}"/>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8">
                <a:extLst>
                  <a:ext uri="{FF2B5EF4-FFF2-40B4-BE49-F238E27FC236}">
                    <a16:creationId xmlns:a16="http://schemas.microsoft.com/office/drawing/2014/main" id="{2E331B42-AC28-4642-91F9-2F5BBFEC6AF8}"/>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9">
                <a:extLst>
                  <a:ext uri="{FF2B5EF4-FFF2-40B4-BE49-F238E27FC236}">
                    <a16:creationId xmlns:a16="http://schemas.microsoft.com/office/drawing/2014/main" id="{9F4D84A8-36FE-4CE0-8B9F-BAC2BA8A813E}"/>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50">
                <a:extLst>
                  <a:ext uri="{FF2B5EF4-FFF2-40B4-BE49-F238E27FC236}">
                    <a16:creationId xmlns:a16="http://schemas.microsoft.com/office/drawing/2014/main" id="{41E2C310-8272-48CF-BD5B-A99A2C7B3CC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51">
                <a:extLst>
                  <a:ext uri="{FF2B5EF4-FFF2-40B4-BE49-F238E27FC236}">
                    <a16:creationId xmlns:a16="http://schemas.microsoft.com/office/drawing/2014/main" id="{EFD4A3C6-7551-4DD0-AA1A-F932D7061DAA}"/>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52">
                <a:extLst>
                  <a:ext uri="{FF2B5EF4-FFF2-40B4-BE49-F238E27FC236}">
                    <a16:creationId xmlns:a16="http://schemas.microsoft.com/office/drawing/2014/main" id="{01F299DF-D3FF-4439-8EC7-B5A34146517E}"/>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53">
                <a:extLst>
                  <a:ext uri="{FF2B5EF4-FFF2-40B4-BE49-F238E27FC236}">
                    <a16:creationId xmlns:a16="http://schemas.microsoft.com/office/drawing/2014/main" id="{086FB16A-99D0-4DB0-9B38-CF351B5DF4DD}"/>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54">
                <a:extLst>
                  <a:ext uri="{FF2B5EF4-FFF2-40B4-BE49-F238E27FC236}">
                    <a16:creationId xmlns:a16="http://schemas.microsoft.com/office/drawing/2014/main" id="{126BCD40-1D3C-4937-A15E-AD2E9671B5AB}"/>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55">
                <a:extLst>
                  <a:ext uri="{FF2B5EF4-FFF2-40B4-BE49-F238E27FC236}">
                    <a16:creationId xmlns:a16="http://schemas.microsoft.com/office/drawing/2014/main" id="{03E4C7B0-DDFC-433A-A8E5-2315FA6EFE10}"/>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6">
                <a:extLst>
                  <a:ext uri="{FF2B5EF4-FFF2-40B4-BE49-F238E27FC236}">
                    <a16:creationId xmlns:a16="http://schemas.microsoft.com/office/drawing/2014/main" id="{7237BB88-10E9-454D-9D13-48878C421EB1}"/>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7">
                <a:extLst>
                  <a:ext uri="{FF2B5EF4-FFF2-40B4-BE49-F238E27FC236}">
                    <a16:creationId xmlns:a16="http://schemas.microsoft.com/office/drawing/2014/main" id="{515F18F4-5E57-4249-AB0A-249437781E42}"/>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1" name="Group 10">
              <a:extLst>
                <a:ext uri="{FF2B5EF4-FFF2-40B4-BE49-F238E27FC236}">
                  <a16:creationId xmlns:a16="http://schemas.microsoft.com/office/drawing/2014/main" id="{25AB7310-F80F-4091-8BFE-CE8C71666A9B}"/>
                </a:ext>
              </a:extLst>
            </p:cNvPr>
            <p:cNvGrpSpPr/>
            <p:nvPr/>
          </p:nvGrpSpPr>
          <p:grpSpPr>
            <a:xfrm>
              <a:off x="354110" y="2857795"/>
              <a:ext cx="11480604" cy="109990"/>
              <a:chOff x="354110" y="2866188"/>
              <a:chExt cx="11480604" cy="109990"/>
            </a:xfrm>
            <a:grpFill/>
          </p:grpSpPr>
          <p:sp>
            <p:nvSpPr>
              <p:cNvPr id="201" name="Rectangle 59">
                <a:extLst>
                  <a:ext uri="{FF2B5EF4-FFF2-40B4-BE49-F238E27FC236}">
                    <a16:creationId xmlns:a16="http://schemas.microsoft.com/office/drawing/2014/main" id="{9E50B916-ECC1-4F73-8059-F029E6581381}"/>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60">
                <a:extLst>
                  <a:ext uri="{FF2B5EF4-FFF2-40B4-BE49-F238E27FC236}">
                    <a16:creationId xmlns:a16="http://schemas.microsoft.com/office/drawing/2014/main" id="{A8DD1ADE-2032-47AE-B88E-78E0F1B01814}"/>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61">
                <a:extLst>
                  <a:ext uri="{FF2B5EF4-FFF2-40B4-BE49-F238E27FC236}">
                    <a16:creationId xmlns:a16="http://schemas.microsoft.com/office/drawing/2014/main" id="{9A6D6E1F-6E00-44C8-ADD2-06A738E758F6}"/>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62">
                <a:extLst>
                  <a:ext uri="{FF2B5EF4-FFF2-40B4-BE49-F238E27FC236}">
                    <a16:creationId xmlns:a16="http://schemas.microsoft.com/office/drawing/2014/main" id="{84FC7274-3463-4889-8E62-B693D50AE95D}"/>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63">
                <a:extLst>
                  <a:ext uri="{FF2B5EF4-FFF2-40B4-BE49-F238E27FC236}">
                    <a16:creationId xmlns:a16="http://schemas.microsoft.com/office/drawing/2014/main" id="{E4E1A84A-DCAC-483B-BC08-579BF10B10BB}"/>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64">
                <a:extLst>
                  <a:ext uri="{FF2B5EF4-FFF2-40B4-BE49-F238E27FC236}">
                    <a16:creationId xmlns:a16="http://schemas.microsoft.com/office/drawing/2014/main" id="{F14EE80D-C3D2-4E22-93C5-CDD09042131F}"/>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7" name="Rectangle 65">
                <a:extLst>
                  <a:ext uri="{FF2B5EF4-FFF2-40B4-BE49-F238E27FC236}">
                    <a16:creationId xmlns:a16="http://schemas.microsoft.com/office/drawing/2014/main" id="{FB8FBFAE-E2E1-41A6-987B-CEFBAC180122}"/>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6">
                <a:extLst>
                  <a:ext uri="{FF2B5EF4-FFF2-40B4-BE49-F238E27FC236}">
                    <a16:creationId xmlns:a16="http://schemas.microsoft.com/office/drawing/2014/main" id="{138AF1CB-7808-4C24-B76D-AB9F6A45036D}"/>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7">
                <a:extLst>
                  <a:ext uri="{FF2B5EF4-FFF2-40B4-BE49-F238E27FC236}">
                    <a16:creationId xmlns:a16="http://schemas.microsoft.com/office/drawing/2014/main" id="{F5E88013-D7CE-4120-B4BB-C894EC19C9A1}"/>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8">
                <a:extLst>
                  <a:ext uri="{FF2B5EF4-FFF2-40B4-BE49-F238E27FC236}">
                    <a16:creationId xmlns:a16="http://schemas.microsoft.com/office/drawing/2014/main" id="{B6FC4D89-F7B1-46F5-9502-62F41E89DEC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9">
                <a:extLst>
                  <a:ext uri="{FF2B5EF4-FFF2-40B4-BE49-F238E27FC236}">
                    <a16:creationId xmlns:a16="http://schemas.microsoft.com/office/drawing/2014/main" id="{64C81BD0-C449-4A1B-8492-20430196064F}"/>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70">
                <a:extLst>
                  <a:ext uri="{FF2B5EF4-FFF2-40B4-BE49-F238E27FC236}">
                    <a16:creationId xmlns:a16="http://schemas.microsoft.com/office/drawing/2014/main" id="{5F91B7CB-59D7-4965-B754-71C102E43FDB}"/>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71">
                <a:extLst>
                  <a:ext uri="{FF2B5EF4-FFF2-40B4-BE49-F238E27FC236}">
                    <a16:creationId xmlns:a16="http://schemas.microsoft.com/office/drawing/2014/main" id="{677F7EA6-E57D-4E12-A4A5-AAFDCA8AA106}"/>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72">
                <a:extLst>
                  <a:ext uri="{FF2B5EF4-FFF2-40B4-BE49-F238E27FC236}">
                    <a16:creationId xmlns:a16="http://schemas.microsoft.com/office/drawing/2014/main" id="{56B270F4-040D-43EF-974A-3598BC687669}"/>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73">
                <a:extLst>
                  <a:ext uri="{FF2B5EF4-FFF2-40B4-BE49-F238E27FC236}">
                    <a16:creationId xmlns:a16="http://schemas.microsoft.com/office/drawing/2014/main" id="{EA8C5736-4550-4B46-8B52-247CF04D7EB0}"/>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74">
                <a:extLst>
                  <a:ext uri="{FF2B5EF4-FFF2-40B4-BE49-F238E27FC236}">
                    <a16:creationId xmlns:a16="http://schemas.microsoft.com/office/drawing/2014/main" id="{F42B7DAA-E3F5-4B02-B786-473C7605B5A2}"/>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75">
                <a:extLst>
                  <a:ext uri="{FF2B5EF4-FFF2-40B4-BE49-F238E27FC236}">
                    <a16:creationId xmlns:a16="http://schemas.microsoft.com/office/drawing/2014/main" id="{D850716E-F966-418B-A415-5B6E0F8A183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6">
                <a:extLst>
                  <a:ext uri="{FF2B5EF4-FFF2-40B4-BE49-F238E27FC236}">
                    <a16:creationId xmlns:a16="http://schemas.microsoft.com/office/drawing/2014/main" id="{B6DAAC97-C425-42B4-9405-AC447E2E0B89}"/>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7">
                <a:extLst>
                  <a:ext uri="{FF2B5EF4-FFF2-40B4-BE49-F238E27FC236}">
                    <a16:creationId xmlns:a16="http://schemas.microsoft.com/office/drawing/2014/main" id="{42D8FACA-2CB3-400B-9610-94CBA7A3EE32}"/>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8">
                <a:extLst>
                  <a:ext uri="{FF2B5EF4-FFF2-40B4-BE49-F238E27FC236}">
                    <a16:creationId xmlns:a16="http://schemas.microsoft.com/office/drawing/2014/main" id="{22200CE3-AD18-4A71-BA64-E2F227C44B48}"/>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9">
                <a:extLst>
                  <a:ext uri="{FF2B5EF4-FFF2-40B4-BE49-F238E27FC236}">
                    <a16:creationId xmlns:a16="http://schemas.microsoft.com/office/drawing/2014/main" id="{475F60A0-5B50-42FC-8C11-E137E7C5611C}"/>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80">
                <a:extLst>
                  <a:ext uri="{FF2B5EF4-FFF2-40B4-BE49-F238E27FC236}">
                    <a16:creationId xmlns:a16="http://schemas.microsoft.com/office/drawing/2014/main" id="{CAA2354D-703C-4594-B119-475938CFD402}"/>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81">
                <a:extLst>
                  <a:ext uri="{FF2B5EF4-FFF2-40B4-BE49-F238E27FC236}">
                    <a16:creationId xmlns:a16="http://schemas.microsoft.com/office/drawing/2014/main" id="{F8619CF6-1E39-4CF1-AEF0-BE5A67EB6F65}"/>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82">
                <a:extLst>
                  <a:ext uri="{FF2B5EF4-FFF2-40B4-BE49-F238E27FC236}">
                    <a16:creationId xmlns:a16="http://schemas.microsoft.com/office/drawing/2014/main" id="{354E893E-B006-4B22-BBCB-52A79A5461D1}"/>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83">
                <a:extLst>
                  <a:ext uri="{FF2B5EF4-FFF2-40B4-BE49-F238E27FC236}">
                    <a16:creationId xmlns:a16="http://schemas.microsoft.com/office/drawing/2014/main" id="{0D56028C-9156-43E8-B855-AF135DD7E695}"/>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84">
                <a:extLst>
                  <a:ext uri="{FF2B5EF4-FFF2-40B4-BE49-F238E27FC236}">
                    <a16:creationId xmlns:a16="http://schemas.microsoft.com/office/drawing/2014/main" id="{950FA1E9-CD04-4DB1-B523-ABF2C1B6ED9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2" name="Group 11">
              <a:extLst>
                <a:ext uri="{FF2B5EF4-FFF2-40B4-BE49-F238E27FC236}">
                  <a16:creationId xmlns:a16="http://schemas.microsoft.com/office/drawing/2014/main" id="{E6AA6044-FF9C-4224-BBD4-786BCC486D91}"/>
                </a:ext>
              </a:extLst>
            </p:cNvPr>
            <p:cNvGrpSpPr/>
            <p:nvPr/>
          </p:nvGrpSpPr>
          <p:grpSpPr>
            <a:xfrm>
              <a:off x="354110" y="3364507"/>
              <a:ext cx="11480604" cy="109990"/>
              <a:chOff x="354110" y="3364062"/>
              <a:chExt cx="11480604" cy="109990"/>
            </a:xfrm>
            <a:grpFill/>
          </p:grpSpPr>
          <p:sp>
            <p:nvSpPr>
              <p:cNvPr id="175" name="Rectangle 5">
                <a:extLst>
                  <a:ext uri="{FF2B5EF4-FFF2-40B4-BE49-F238E27FC236}">
                    <a16:creationId xmlns:a16="http://schemas.microsoft.com/office/drawing/2014/main" id="{CEC88F9D-6CCB-4C48-AB60-4743F3C98AE2}"/>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6">
                <a:extLst>
                  <a:ext uri="{FF2B5EF4-FFF2-40B4-BE49-F238E27FC236}">
                    <a16:creationId xmlns:a16="http://schemas.microsoft.com/office/drawing/2014/main" id="{BC4930EB-874F-4D2B-94B1-FF1459F4A72F}"/>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7">
                <a:extLst>
                  <a:ext uri="{FF2B5EF4-FFF2-40B4-BE49-F238E27FC236}">
                    <a16:creationId xmlns:a16="http://schemas.microsoft.com/office/drawing/2014/main" id="{66BB2441-7C95-4A21-B558-2971312D511C}"/>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8">
                <a:extLst>
                  <a:ext uri="{FF2B5EF4-FFF2-40B4-BE49-F238E27FC236}">
                    <a16:creationId xmlns:a16="http://schemas.microsoft.com/office/drawing/2014/main" id="{B2A1B236-8D43-4B78-90F2-27A974E1FE93}"/>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9">
                <a:extLst>
                  <a:ext uri="{FF2B5EF4-FFF2-40B4-BE49-F238E27FC236}">
                    <a16:creationId xmlns:a16="http://schemas.microsoft.com/office/drawing/2014/main" id="{E0526BF0-467E-421F-870A-02C866AC0CCA}"/>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10">
                <a:extLst>
                  <a:ext uri="{FF2B5EF4-FFF2-40B4-BE49-F238E27FC236}">
                    <a16:creationId xmlns:a16="http://schemas.microsoft.com/office/drawing/2014/main" id="{79ACA6FA-E263-441B-B650-DEE2A495E193}"/>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1" name="Rectangle 11">
                <a:extLst>
                  <a:ext uri="{FF2B5EF4-FFF2-40B4-BE49-F238E27FC236}">
                    <a16:creationId xmlns:a16="http://schemas.microsoft.com/office/drawing/2014/main" id="{DA7F6558-782C-4107-91F4-AF8E5136C77F}"/>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12">
                <a:extLst>
                  <a:ext uri="{FF2B5EF4-FFF2-40B4-BE49-F238E27FC236}">
                    <a16:creationId xmlns:a16="http://schemas.microsoft.com/office/drawing/2014/main" id="{E575740C-61C5-4D08-9803-25E05FA3F518}"/>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13">
                <a:extLst>
                  <a:ext uri="{FF2B5EF4-FFF2-40B4-BE49-F238E27FC236}">
                    <a16:creationId xmlns:a16="http://schemas.microsoft.com/office/drawing/2014/main" id="{D4CCCBBA-5E32-47C6-B40B-3E2155E3F12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14">
                <a:extLst>
                  <a:ext uri="{FF2B5EF4-FFF2-40B4-BE49-F238E27FC236}">
                    <a16:creationId xmlns:a16="http://schemas.microsoft.com/office/drawing/2014/main" id="{FC65131F-93B3-419C-B068-14D36AAC3FC9}"/>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15">
                <a:extLst>
                  <a:ext uri="{FF2B5EF4-FFF2-40B4-BE49-F238E27FC236}">
                    <a16:creationId xmlns:a16="http://schemas.microsoft.com/office/drawing/2014/main" id="{469B75D4-B4A8-4C2E-8EBB-E95FAB7C56E6}"/>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6">
                <a:extLst>
                  <a:ext uri="{FF2B5EF4-FFF2-40B4-BE49-F238E27FC236}">
                    <a16:creationId xmlns:a16="http://schemas.microsoft.com/office/drawing/2014/main" id="{6C8F3B5D-1D93-4D85-8639-75B5E46EC612}"/>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7">
                <a:extLst>
                  <a:ext uri="{FF2B5EF4-FFF2-40B4-BE49-F238E27FC236}">
                    <a16:creationId xmlns:a16="http://schemas.microsoft.com/office/drawing/2014/main" id="{DCCEB301-1F26-43A3-8B34-DBAFC32B3228}"/>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8">
                <a:extLst>
                  <a:ext uri="{FF2B5EF4-FFF2-40B4-BE49-F238E27FC236}">
                    <a16:creationId xmlns:a16="http://schemas.microsoft.com/office/drawing/2014/main" id="{DD08B69C-E406-41F3-856E-A8C150CB642D}"/>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9">
                <a:extLst>
                  <a:ext uri="{FF2B5EF4-FFF2-40B4-BE49-F238E27FC236}">
                    <a16:creationId xmlns:a16="http://schemas.microsoft.com/office/drawing/2014/main" id="{A1A90F4B-6060-4BA1-8AF2-FAFFAA04A881}"/>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20">
                <a:extLst>
                  <a:ext uri="{FF2B5EF4-FFF2-40B4-BE49-F238E27FC236}">
                    <a16:creationId xmlns:a16="http://schemas.microsoft.com/office/drawing/2014/main" id="{B1F471FD-A187-4EE2-9D21-E0A637683F0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21">
                <a:extLst>
                  <a:ext uri="{FF2B5EF4-FFF2-40B4-BE49-F238E27FC236}">
                    <a16:creationId xmlns:a16="http://schemas.microsoft.com/office/drawing/2014/main" id="{68DAAA74-257B-4E75-A315-6B710A314868}"/>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22">
                <a:extLst>
                  <a:ext uri="{FF2B5EF4-FFF2-40B4-BE49-F238E27FC236}">
                    <a16:creationId xmlns:a16="http://schemas.microsoft.com/office/drawing/2014/main" id="{63000D52-BDE3-430B-8243-08564FFE96A1}"/>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23">
                <a:extLst>
                  <a:ext uri="{FF2B5EF4-FFF2-40B4-BE49-F238E27FC236}">
                    <a16:creationId xmlns:a16="http://schemas.microsoft.com/office/drawing/2014/main" id="{F6BDC60F-B33E-4AD8-9807-B2C1A4C2C6ED}"/>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24">
                <a:extLst>
                  <a:ext uri="{FF2B5EF4-FFF2-40B4-BE49-F238E27FC236}">
                    <a16:creationId xmlns:a16="http://schemas.microsoft.com/office/drawing/2014/main" id="{F1DB5734-0088-4CC2-9415-998F19416559}"/>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25">
                <a:extLst>
                  <a:ext uri="{FF2B5EF4-FFF2-40B4-BE49-F238E27FC236}">
                    <a16:creationId xmlns:a16="http://schemas.microsoft.com/office/drawing/2014/main" id="{1C679BCE-F04D-48E0-8E2B-0174E8E975E1}"/>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6">
                <a:extLst>
                  <a:ext uri="{FF2B5EF4-FFF2-40B4-BE49-F238E27FC236}">
                    <a16:creationId xmlns:a16="http://schemas.microsoft.com/office/drawing/2014/main" id="{EA8ABD89-DF79-45A9-9CDB-0E871222D540}"/>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7">
                <a:extLst>
                  <a:ext uri="{FF2B5EF4-FFF2-40B4-BE49-F238E27FC236}">
                    <a16:creationId xmlns:a16="http://schemas.microsoft.com/office/drawing/2014/main" id="{C1A57486-D9A6-4CD5-878E-093E44A7606C}"/>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8">
                <a:extLst>
                  <a:ext uri="{FF2B5EF4-FFF2-40B4-BE49-F238E27FC236}">
                    <a16:creationId xmlns:a16="http://schemas.microsoft.com/office/drawing/2014/main" id="{B6582662-B56F-42F6-A821-B5F52FB8400B}"/>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9">
                <a:extLst>
                  <a:ext uri="{FF2B5EF4-FFF2-40B4-BE49-F238E27FC236}">
                    <a16:creationId xmlns:a16="http://schemas.microsoft.com/office/drawing/2014/main" id="{1105049D-68B2-4636-9C28-7B8C21771618}"/>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30">
                <a:extLst>
                  <a:ext uri="{FF2B5EF4-FFF2-40B4-BE49-F238E27FC236}">
                    <a16:creationId xmlns:a16="http://schemas.microsoft.com/office/drawing/2014/main" id="{E0F75D5D-3B9C-40B7-AF8E-4C4322B6C942}"/>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00F6A935-DCBA-461C-832C-A343F475413E}"/>
                </a:ext>
              </a:extLst>
            </p:cNvPr>
            <p:cNvGrpSpPr/>
            <p:nvPr/>
          </p:nvGrpSpPr>
          <p:grpSpPr>
            <a:xfrm>
              <a:off x="354110" y="3871219"/>
              <a:ext cx="11480604" cy="108822"/>
              <a:chOff x="354110" y="3872454"/>
              <a:chExt cx="11480604" cy="108822"/>
            </a:xfrm>
            <a:grpFill/>
          </p:grpSpPr>
          <p:sp>
            <p:nvSpPr>
              <p:cNvPr id="149" name="Rectangle 32">
                <a:extLst>
                  <a:ext uri="{FF2B5EF4-FFF2-40B4-BE49-F238E27FC236}">
                    <a16:creationId xmlns:a16="http://schemas.microsoft.com/office/drawing/2014/main" id="{67654A26-DC7F-47CD-8FF8-BC012501CCEA}"/>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33">
                <a:extLst>
                  <a:ext uri="{FF2B5EF4-FFF2-40B4-BE49-F238E27FC236}">
                    <a16:creationId xmlns:a16="http://schemas.microsoft.com/office/drawing/2014/main" id="{9949B927-96E9-4F44-9050-A81CD79D7386}"/>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34">
                <a:extLst>
                  <a:ext uri="{FF2B5EF4-FFF2-40B4-BE49-F238E27FC236}">
                    <a16:creationId xmlns:a16="http://schemas.microsoft.com/office/drawing/2014/main" id="{3B5D9536-992F-4F39-93BC-BB2533D78505}"/>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35">
                <a:extLst>
                  <a:ext uri="{FF2B5EF4-FFF2-40B4-BE49-F238E27FC236}">
                    <a16:creationId xmlns:a16="http://schemas.microsoft.com/office/drawing/2014/main" id="{F1FA2A7F-208B-4450-9E7E-F29BB3925166}"/>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36">
                <a:extLst>
                  <a:ext uri="{FF2B5EF4-FFF2-40B4-BE49-F238E27FC236}">
                    <a16:creationId xmlns:a16="http://schemas.microsoft.com/office/drawing/2014/main" id="{EF607D70-7F21-4A9F-A183-730E45EF312E}"/>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37">
                <a:extLst>
                  <a:ext uri="{FF2B5EF4-FFF2-40B4-BE49-F238E27FC236}">
                    <a16:creationId xmlns:a16="http://schemas.microsoft.com/office/drawing/2014/main" id="{4ECF017A-32D9-44C4-837F-2C37B7B9FC42}"/>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5" name="Rectangle 38">
                <a:extLst>
                  <a:ext uri="{FF2B5EF4-FFF2-40B4-BE49-F238E27FC236}">
                    <a16:creationId xmlns:a16="http://schemas.microsoft.com/office/drawing/2014/main" id="{34B3B9C3-9513-414E-B30D-F7CFC02E05D6}"/>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9">
                <a:extLst>
                  <a:ext uri="{FF2B5EF4-FFF2-40B4-BE49-F238E27FC236}">
                    <a16:creationId xmlns:a16="http://schemas.microsoft.com/office/drawing/2014/main" id="{E6A1B5D1-A0C1-47E7-A068-C05A44F3D700}"/>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40">
                <a:extLst>
                  <a:ext uri="{FF2B5EF4-FFF2-40B4-BE49-F238E27FC236}">
                    <a16:creationId xmlns:a16="http://schemas.microsoft.com/office/drawing/2014/main" id="{96D2BA52-50C4-45BF-B115-62AE7F01B07A}"/>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41">
                <a:extLst>
                  <a:ext uri="{FF2B5EF4-FFF2-40B4-BE49-F238E27FC236}">
                    <a16:creationId xmlns:a16="http://schemas.microsoft.com/office/drawing/2014/main" id="{9DCC33D9-FAF4-4D54-A2F1-85D656FB93DA}"/>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42">
                <a:extLst>
                  <a:ext uri="{FF2B5EF4-FFF2-40B4-BE49-F238E27FC236}">
                    <a16:creationId xmlns:a16="http://schemas.microsoft.com/office/drawing/2014/main" id="{8DD0B56F-45FF-4041-A939-24B54541A309}"/>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43">
                <a:extLst>
                  <a:ext uri="{FF2B5EF4-FFF2-40B4-BE49-F238E27FC236}">
                    <a16:creationId xmlns:a16="http://schemas.microsoft.com/office/drawing/2014/main" id="{96AB8477-5546-4080-8BC1-02BF0BB8F3FE}"/>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44">
                <a:extLst>
                  <a:ext uri="{FF2B5EF4-FFF2-40B4-BE49-F238E27FC236}">
                    <a16:creationId xmlns:a16="http://schemas.microsoft.com/office/drawing/2014/main" id="{4E453DC0-BE05-4525-866A-335CE37B007E}"/>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45">
                <a:extLst>
                  <a:ext uri="{FF2B5EF4-FFF2-40B4-BE49-F238E27FC236}">
                    <a16:creationId xmlns:a16="http://schemas.microsoft.com/office/drawing/2014/main" id="{DE66478E-4EC6-4BE6-B27E-C0C0531CC1E1}"/>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6">
                <a:extLst>
                  <a:ext uri="{FF2B5EF4-FFF2-40B4-BE49-F238E27FC236}">
                    <a16:creationId xmlns:a16="http://schemas.microsoft.com/office/drawing/2014/main" id="{698E3192-E8A7-4BE3-A213-C67294E393A9}"/>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7">
                <a:extLst>
                  <a:ext uri="{FF2B5EF4-FFF2-40B4-BE49-F238E27FC236}">
                    <a16:creationId xmlns:a16="http://schemas.microsoft.com/office/drawing/2014/main" id="{73311133-150A-4295-BA6B-AE591A758BD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8">
                <a:extLst>
                  <a:ext uri="{FF2B5EF4-FFF2-40B4-BE49-F238E27FC236}">
                    <a16:creationId xmlns:a16="http://schemas.microsoft.com/office/drawing/2014/main" id="{01A2298C-D71C-4EE8-97EC-882AE8FE270B}"/>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9">
                <a:extLst>
                  <a:ext uri="{FF2B5EF4-FFF2-40B4-BE49-F238E27FC236}">
                    <a16:creationId xmlns:a16="http://schemas.microsoft.com/office/drawing/2014/main" id="{4A510FF8-75EB-4CBF-8672-72CB0674B95B}"/>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50">
                <a:extLst>
                  <a:ext uri="{FF2B5EF4-FFF2-40B4-BE49-F238E27FC236}">
                    <a16:creationId xmlns:a16="http://schemas.microsoft.com/office/drawing/2014/main" id="{1A2C9E47-1571-4FD2-8B6B-C7B564E8977A}"/>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51">
                <a:extLst>
                  <a:ext uri="{FF2B5EF4-FFF2-40B4-BE49-F238E27FC236}">
                    <a16:creationId xmlns:a16="http://schemas.microsoft.com/office/drawing/2014/main" id="{86EF56B1-DD4A-4A19-A43F-347855BF8424}"/>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52">
                <a:extLst>
                  <a:ext uri="{FF2B5EF4-FFF2-40B4-BE49-F238E27FC236}">
                    <a16:creationId xmlns:a16="http://schemas.microsoft.com/office/drawing/2014/main" id="{593C0948-4102-4E67-9CCD-6F94446F70BE}"/>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53">
                <a:extLst>
                  <a:ext uri="{FF2B5EF4-FFF2-40B4-BE49-F238E27FC236}">
                    <a16:creationId xmlns:a16="http://schemas.microsoft.com/office/drawing/2014/main" id="{ACB6589F-762B-4CA7-8D92-92E5FB76FD1A}"/>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54">
                <a:extLst>
                  <a:ext uri="{FF2B5EF4-FFF2-40B4-BE49-F238E27FC236}">
                    <a16:creationId xmlns:a16="http://schemas.microsoft.com/office/drawing/2014/main" id="{9992ACB2-51DA-4341-842A-58050D15CC78}"/>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55">
                <a:extLst>
                  <a:ext uri="{FF2B5EF4-FFF2-40B4-BE49-F238E27FC236}">
                    <a16:creationId xmlns:a16="http://schemas.microsoft.com/office/drawing/2014/main" id="{D9C60E55-0956-424D-8C75-2976AC3B653E}"/>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6">
                <a:extLst>
                  <a:ext uri="{FF2B5EF4-FFF2-40B4-BE49-F238E27FC236}">
                    <a16:creationId xmlns:a16="http://schemas.microsoft.com/office/drawing/2014/main" id="{BE0FF237-544C-4EAB-ABB0-731D5FA88D46}"/>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7">
                <a:extLst>
                  <a:ext uri="{FF2B5EF4-FFF2-40B4-BE49-F238E27FC236}">
                    <a16:creationId xmlns:a16="http://schemas.microsoft.com/office/drawing/2014/main" id="{D1E0212C-F045-489C-9689-7C49F762CC3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AC90BB14-74DB-4A2D-847B-7D160CCB7907}"/>
                </a:ext>
              </a:extLst>
            </p:cNvPr>
            <p:cNvGrpSpPr/>
            <p:nvPr/>
          </p:nvGrpSpPr>
          <p:grpSpPr>
            <a:xfrm>
              <a:off x="354110" y="4376763"/>
              <a:ext cx="11480604" cy="109990"/>
              <a:chOff x="354110" y="4379678"/>
              <a:chExt cx="11480604" cy="109990"/>
            </a:xfrm>
            <a:grpFill/>
          </p:grpSpPr>
          <p:sp>
            <p:nvSpPr>
              <p:cNvPr id="123" name="Rectangle 59">
                <a:extLst>
                  <a:ext uri="{FF2B5EF4-FFF2-40B4-BE49-F238E27FC236}">
                    <a16:creationId xmlns:a16="http://schemas.microsoft.com/office/drawing/2014/main" id="{99D447A1-2220-4498-AEF5-6E3E1E6E7569}"/>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60">
                <a:extLst>
                  <a:ext uri="{FF2B5EF4-FFF2-40B4-BE49-F238E27FC236}">
                    <a16:creationId xmlns:a16="http://schemas.microsoft.com/office/drawing/2014/main" id="{7C3A93F4-91DD-433B-968A-852BE617B270}"/>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61">
                <a:extLst>
                  <a:ext uri="{FF2B5EF4-FFF2-40B4-BE49-F238E27FC236}">
                    <a16:creationId xmlns:a16="http://schemas.microsoft.com/office/drawing/2014/main" id="{1C73CE31-214B-4439-A783-35C6A8ED7587}"/>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62">
                <a:extLst>
                  <a:ext uri="{FF2B5EF4-FFF2-40B4-BE49-F238E27FC236}">
                    <a16:creationId xmlns:a16="http://schemas.microsoft.com/office/drawing/2014/main" id="{36D68C3F-8E09-4424-AE30-DC0EA8A4B605}"/>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63">
                <a:extLst>
                  <a:ext uri="{FF2B5EF4-FFF2-40B4-BE49-F238E27FC236}">
                    <a16:creationId xmlns:a16="http://schemas.microsoft.com/office/drawing/2014/main" id="{D77BDB0F-9FB9-4B1E-8B4A-1E2673E90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64">
                <a:extLst>
                  <a:ext uri="{FF2B5EF4-FFF2-40B4-BE49-F238E27FC236}">
                    <a16:creationId xmlns:a16="http://schemas.microsoft.com/office/drawing/2014/main" id="{11FC8FC1-3854-4435-94FA-7C19C8CF4B2B}"/>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9" name="Rectangle 65">
                <a:extLst>
                  <a:ext uri="{FF2B5EF4-FFF2-40B4-BE49-F238E27FC236}">
                    <a16:creationId xmlns:a16="http://schemas.microsoft.com/office/drawing/2014/main" id="{CD7A3181-77BB-4B10-BAE0-192A2D4C546F}"/>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6">
                <a:extLst>
                  <a:ext uri="{FF2B5EF4-FFF2-40B4-BE49-F238E27FC236}">
                    <a16:creationId xmlns:a16="http://schemas.microsoft.com/office/drawing/2014/main" id="{34704098-6430-4842-A78C-8EA208FF5C58}"/>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7">
                <a:extLst>
                  <a:ext uri="{FF2B5EF4-FFF2-40B4-BE49-F238E27FC236}">
                    <a16:creationId xmlns:a16="http://schemas.microsoft.com/office/drawing/2014/main" id="{821A9373-4697-4443-B247-58130E1D401F}"/>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8">
                <a:extLst>
                  <a:ext uri="{FF2B5EF4-FFF2-40B4-BE49-F238E27FC236}">
                    <a16:creationId xmlns:a16="http://schemas.microsoft.com/office/drawing/2014/main" id="{BE59B0E9-E64A-4252-ABFF-7D0CCECB5F69}"/>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9">
                <a:extLst>
                  <a:ext uri="{FF2B5EF4-FFF2-40B4-BE49-F238E27FC236}">
                    <a16:creationId xmlns:a16="http://schemas.microsoft.com/office/drawing/2014/main" id="{066F8BCA-C3C4-48C8-9103-65FC2FFF6239}"/>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70">
                <a:extLst>
                  <a:ext uri="{FF2B5EF4-FFF2-40B4-BE49-F238E27FC236}">
                    <a16:creationId xmlns:a16="http://schemas.microsoft.com/office/drawing/2014/main" id="{68B69181-5D7D-4EFF-9724-B2BDD62DB414}"/>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71">
                <a:extLst>
                  <a:ext uri="{FF2B5EF4-FFF2-40B4-BE49-F238E27FC236}">
                    <a16:creationId xmlns:a16="http://schemas.microsoft.com/office/drawing/2014/main" id="{996BC465-13D7-4B01-81BD-88E7BAA5A99E}"/>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72">
                <a:extLst>
                  <a:ext uri="{FF2B5EF4-FFF2-40B4-BE49-F238E27FC236}">
                    <a16:creationId xmlns:a16="http://schemas.microsoft.com/office/drawing/2014/main" id="{61C9420C-6853-4164-9D24-98349CD58CD5}"/>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73">
                <a:extLst>
                  <a:ext uri="{FF2B5EF4-FFF2-40B4-BE49-F238E27FC236}">
                    <a16:creationId xmlns:a16="http://schemas.microsoft.com/office/drawing/2014/main" id="{EF04FF35-9797-4571-BCFF-435C37D2517E}"/>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74">
                <a:extLst>
                  <a:ext uri="{FF2B5EF4-FFF2-40B4-BE49-F238E27FC236}">
                    <a16:creationId xmlns:a16="http://schemas.microsoft.com/office/drawing/2014/main" id="{78C68F3A-1768-4D3F-8ABF-D899CEF5DEDB}"/>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75">
                <a:extLst>
                  <a:ext uri="{FF2B5EF4-FFF2-40B4-BE49-F238E27FC236}">
                    <a16:creationId xmlns:a16="http://schemas.microsoft.com/office/drawing/2014/main" id="{A69F85D7-2261-4042-B85B-C3FABE4A0815}"/>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6">
                <a:extLst>
                  <a:ext uri="{FF2B5EF4-FFF2-40B4-BE49-F238E27FC236}">
                    <a16:creationId xmlns:a16="http://schemas.microsoft.com/office/drawing/2014/main" id="{31444D56-FEBA-4CC9-B179-200833A9BE9A}"/>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7">
                <a:extLst>
                  <a:ext uri="{FF2B5EF4-FFF2-40B4-BE49-F238E27FC236}">
                    <a16:creationId xmlns:a16="http://schemas.microsoft.com/office/drawing/2014/main" id="{A7678401-8C3E-4FAF-A888-70B49C911618}"/>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8">
                <a:extLst>
                  <a:ext uri="{FF2B5EF4-FFF2-40B4-BE49-F238E27FC236}">
                    <a16:creationId xmlns:a16="http://schemas.microsoft.com/office/drawing/2014/main" id="{618CC429-D47D-440E-9695-6E61D609607D}"/>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9">
                <a:extLst>
                  <a:ext uri="{FF2B5EF4-FFF2-40B4-BE49-F238E27FC236}">
                    <a16:creationId xmlns:a16="http://schemas.microsoft.com/office/drawing/2014/main" id="{F2B544AE-5CC8-4A61-BBDF-82DA13A5F7E8}"/>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80">
                <a:extLst>
                  <a:ext uri="{FF2B5EF4-FFF2-40B4-BE49-F238E27FC236}">
                    <a16:creationId xmlns:a16="http://schemas.microsoft.com/office/drawing/2014/main" id="{46B39C8E-D445-41B8-8B42-2DE170717BD6}"/>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81">
                <a:extLst>
                  <a:ext uri="{FF2B5EF4-FFF2-40B4-BE49-F238E27FC236}">
                    <a16:creationId xmlns:a16="http://schemas.microsoft.com/office/drawing/2014/main" id="{38E7AB8E-5E17-460F-8595-4178AF462D9F}"/>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82">
                <a:extLst>
                  <a:ext uri="{FF2B5EF4-FFF2-40B4-BE49-F238E27FC236}">
                    <a16:creationId xmlns:a16="http://schemas.microsoft.com/office/drawing/2014/main" id="{B1EBA00C-8D23-4B8D-996F-763D44718637}"/>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83">
                <a:extLst>
                  <a:ext uri="{FF2B5EF4-FFF2-40B4-BE49-F238E27FC236}">
                    <a16:creationId xmlns:a16="http://schemas.microsoft.com/office/drawing/2014/main" id="{A74D84D5-1D5F-4261-AC8E-F836107F1AED}"/>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84">
                <a:extLst>
                  <a:ext uri="{FF2B5EF4-FFF2-40B4-BE49-F238E27FC236}">
                    <a16:creationId xmlns:a16="http://schemas.microsoft.com/office/drawing/2014/main" id="{FAE1892A-CE1C-4062-87F1-490874F36EE9}"/>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1802612C-7EF5-4229-B874-804F63CA5157}"/>
                </a:ext>
              </a:extLst>
            </p:cNvPr>
            <p:cNvGrpSpPr/>
            <p:nvPr/>
          </p:nvGrpSpPr>
          <p:grpSpPr>
            <a:xfrm>
              <a:off x="354110" y="4883475"/>
              <a:ext cx="11480604" cy="109990"/>
              <a:chOff x="354110" y="4888062"/>
              <a:chExt cx="11480604" cy="109990"/>
            </a:xfrm>
            <a:grpFill/>
          </p:grpSpPr>
          <p:sp>
            <p:nvSpPr>
              <p:cNvPr id="97" name="Rectangle 5">
                <a:extLst>
                  <a:ext uri="{FF2B5EF4-FFF2-40B4-BE49-F238E27FC236}">
                    <a16:creationId xmlns:a16="http://schemas.microsoft.com/office/drawing/2014/main" id="{79ECF9B6-3DAB-4C5C-B34E-D0A7F38B761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6">
                <a:extLst>
                  <a:ext uri="{FF2B5EF4-FFF2-40B4-BE49-F238E27FC236}">
                    <a16:creationId xmlns:a16="http://schemas.microsoft.com/office/drawing/2014/main" id="{35C9E271-FB6D-4F58-AC40-C72BEAE8A205}"/>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7">
                <a:extLst>
                  <a:ext uri="{FF2B5EF4-FFF2-40B4-BE49-F238E27FC236}">
                    <a16:creationId xmlns:a16="http://schemas.microsoft.com/office/drawing/2014/main" id="{6C77D497-A891-4E55-B019-C188318C9B94}"/>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8">
                <a:extLst>
                  <a:ext uri="{FF2B5EF4-FFF2-40B4-BE49-F238E27FC236}">
                    <a16:creationId xmlns:a16="http://schemas.microsoft.com/office/drawing/2014/main" id="{789A10D5-86A9-4355-A65E-55E0070B0C22}"/>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9">
                <a:extLst>
                  <a:ext uri="{FF2B5EF4-FFF2-40B4-BE49-F238E27FC236}">
                    <a16:creationId xmlns:a16="http://schemas.microsoft.com/office/drawing/2014/main" id="{190FC9CA-1CD6-4748-9D13-6C41111A17B7}"/>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10">
                <a:extLst>
                  <a:ext uri="{FF2B5EF4-FFF2-40B4-BE49-F238E27FC236}">
                    <a16:creationId xmlns:a16="http://schemas.microsoft.com/office/drawing/2014/main" id="{C8822FE6-6227-48F7-AA73-92699ABEA3A8}"/>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3" name="Rectangle 11">
                <a:extLst>
                  <a:ext uri="{FF2B5EF4-FFF2-40B4-BE49-F238E27FC236}">
                    <a16:creationId xmlns:a16="http://schemas.microsoft.com/office/drawing/2014/main" id="{E5E1E87B-24C4-475C-8A8F-5B997B2D073F}"/>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12">
                <a:extLst>
                  <a:ext uri="{FF2B5EF4-FFF2-40B4-BE49-F238E27FC236}">
                    <a16:creationId xmlns:a16="http://schemas.microsoft.com/office/drawing/2014/main" id="{A10C8796-2AC4-44B9-947C-67EA0E966720}"/>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13">
                <a:extLst>
                  <a:ext uri="{FF2B5EF4-FFF2-40B4-BE49-F238E27FC236}">
                    <a16:creationId xmlns:a16="http://schemas.microsoft.com/office/drawing/2014/main" id="{9C3B2967-6FE1-42A9-8AA6-D88F39ED2592}"/>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14">
                <a:extLst>
                  <a:ext uri="{FF2B5EF4-FFF2-40B4-BE49-F238E27FC236}">
                    <a16:creationId xmlns:a16="http://schemas.microsoft.com/office/drawing/2014/main" id="{D65A60F3-B8CA-4A07-BA50-4382410F7DF3}"/>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15">
                <a:extLst>
                  <a:ext uri="{FF2B5EF4-FFF2-40B4-BE49-F238E27FC236}">
                    <a16:creationId xmlns:a16="http://schemas.microsoft.com/office/drawing/2014/main" id="{CE9D0345-78D9-481A-97CD-9F4F5005DCF5}"/>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6">
                <a:extLst>
                  <a:ext uri="{FF2B5EF4-FFF2-40B4-BE49-F238E27FC236}">
                    <a16:creationId xmlns:a16="http://schemas.microsoft.com/office/drawing/2014/main" id="{335FF664-C997-40CD-A253-17AE029463EF}"/>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7">
                <a:extLst>
                  <a:ext uri="{FF2B5EF4-FFF2-40B4-BE49-F238E27FC236}">
                    <a16:creationId xmlns:a16="http://schemas.microsoft.com/office/drawing/2014/main" id="{9CC2681F-B216-40D9-B5A0-F02DCEABDF71}"/>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8">
                <a:extLst>
                  <a:ext uri="{FF2B5EF4-FFF2-40B4-BE49-F238E27FC236}">
                    <a16:creationId xmlns:a16="http://schemas.microsoft.com/office/drawing/2014/main" id="{A3004976-7D17-4D1E-8C1B-307A36D4D3A6}"/>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9">
                <a:extLst>
                  <a:ext uri="{FF2B5EF4-FFF2-40B4-BE49-F238E27FC236}">
                    <a16:creationId xmlns:a16="http://schemas.microsoft.com/office/drawing/2014/main" id="{2441E1C0-EA8F-4829-96F9-79E4F9F9B8A8}"/>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20">
                <a:extLst>
                  <a:ext uri="{FF2B5EF4-FFF2-40B4-BE49-F238E27FC236}">
                    <a16:creationId xmlns:a16="http://schemas.microsoft.com/office/drawing/2014/main" id="{44BC57F8-5DE7-403F-B665-F6F2827DB80C}"/>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21">
                <a:extLst>
                  <a:ext uri="{FF2B5EF4-FFF2-40B4-BE49-F238E27FC236}">
                    <a16:creationId xmlns:a16="http://schemas.microsoft.com/office/drawing/2014/main" id="{B34B239C-EECF-4F26-A48A-B0CC0F65BC73}"/>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22">
                <a:extLst>
                  <a:ext uri="{FF2B5EF4-FFF2-40B4-BE49-F238E27FC236}">
                    <a16:creationId xmlns:a16="http://schemas.microsoft.com/office/drawing/2014/main" id="{9761DB51-CFA3-48D3-A481-6AAF4370D4B5}"/>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23">
                <a:extLst>
                  <a:ext uri="{FF2B5EF4-FFF2-40B4-BE49-F238E27FC236}">
                    <a16:creationId xmlns:a16="http://schemas.microsoft.com/office/drawing/2014/main" id="{8BF8C0DC-CA13-4B3A-9B31-81AD0D5A3B96}"/>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24">
                <a:extLst>
                  <a:ext uri="{FF2B5EF4-FFF2-40B4-BE49-F238E27FC236}">
                    <a16:creationId xmlns:a16="http://schemas.microsoft.com/office/drawing/2014/main" id="{3B5D9432-1B5F-4352-8E2D-A4C9BA278820}"/>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25">
                <a:extLst>
                  <a:ext uri="{FF2B5EF4-FFF2-40B4-BE49-F238E27FC236}">
                    <a16:creationId xmlns:a16="http://schemas.microsoft.com/office/drawing/2014/main" id="{A72578CA-857C-4FF3-99D2-2409F1404F50}"/>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6">
                <a:extLst>
                  <a:ext uri="{FF2B5EF4-FFF2-40B4-BE49-F238E27FC236}">
                    <a16:creationId xmlns:a16="http://schemas.microsoft.com/office/drawing/2014/main" id="{CAD4F8AF-D5EE-4F50-B004-20393F40DD74}"/>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7">
                <a:extLst>
                  <a:ext uri="{FF2B5EF4-FFF2-40B4-BE49-F238E27FC236}">
                    <a16:creationId xmlns:a16="http://schemas.microsoft.com/office/drawing/2014/main" id="{8A57F274-20A6-4680-B7C0-AD8EA5A0BB6B}"/>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8">
                <a:extLst>
                  <a:ext uri="{FF2B5EF4-FFF2-40B4-BE49-F238E27FC236}">
                    <a16:creationId xmlns:a16="http://schemas.microsoft.com/office/drawing/2014/main" id="{0F14F482-588A-4EEB-8243-0F8DF0EBFCDB}"/>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9">
                <a:extLst>
                  <a:ext uri="{FF2B5EF4-FFF2-40B4-BE49-F238E27FC236}">
                    <a16:creationId xmlns:a16="http://schemas.microsoft.com/office/drawing/2014/main" id="{DBE68752-D099-4312-A230-0F3B7131BC49}"/>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30">
                <a:extLst>
                  <a:ext uri="{FF2B5EF4-FFF2-40B4-BE49-F238E27FC236}">
                    <a16:creationId xmlns:a16="http://schemas.microsoft.com/office/drawing/2014/main" id="{405BD9F5-ECE9-4C54-B627-8C58DFD73551}"/>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81BDD497-9AE8-4EFE-A518-EB1944C837FD}"/>
                </a:ext>
              </a:extLst>
            </p:cNvPr>
            <p:cNvGrpSpPr/>
            <p:nvPr/>
          </p:nvGrpSpPr>
          <p:grpSpPr>
            <a:xfrm>
              <a:off x="354110" y="5390187"/>
              <a:ext cx="11480604" cy="108822"/>
              <a:chOff x="354110" y="5396454"/>
              <a:chExt cx="11480604" cy="108822"/>
            </a:xfrm>
            <a:grpFill/>
          </p:grpSpPr>
          <p:sp>
            <p:nvSpPr>
              <p:cNvPr id="71" name="Rectangle 32">
                <a:extLst>
                  <a:ext uri="{FF2B5EF4-FFF2-40B4-BE49-F238E27FC236}">
                    <a16:creationId xmlns:a16="http://schemas.microsoft.com/office/drawing/2014/main" id="{46DE1FDE-4944-42F3-AB62-2DB5477E3F4E}"/>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33">
                <a:extLst>
                  <a:ext uri="{FF2B5EF4-FFF2-40B4-BE49-F238E27FC236}">
                    <a16:creationId xmlns:a16="http://schemas.microsoft.com/office/drawing/2014/main" id="{06FCE84A-9F7C-4DFE-8CA9-5982F096E6E7}"/>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34">
                <a:extLst>
                  <a:ext uri="{FF2B5EF4-FFF2-40B4-BE49-F238E27FC236}">
                    <a16:creationId xmlns:a16="http://schemas.microsoft.com/office/drawing/2014/main" id="{DD56D081-1AAA-49A3-ABDB-5C753E6ABED1}"/>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35">
                <a:extLst>
                  <a:ext uri="{FF2B5EF4-FFF2-40B4-BE49-F238E27FC236}">
                    <a16:creationId xmlns:a16="http://schemas.microsoft.com/office/drawing/2014/main" id="{BD4D92B3-9AE0-48B8-959E-07EA7AB29F39}"/>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36">
                <a:extLst>
                  <a:ext uri="{FF2B5EF4-FFF2-40B4-BE49-F238E27FC236}">
                    <a16:creationId xmlns:a16="http://schemas.microsoft.com/office/drawing/2014/main" id="{3DD3026A-6FE6-4FA7-90F4-6DE1E8898CA9}"/>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37">
                <a:extLst>
                  <a:ext uri="{FF2B5EF4-FFF2-40B4-BE49-F238E27FC236}">
                    <a16:creationId xmlns:a16="http://schemas.microsoft.com/office/drawing/2014/main" id="{AC970942-28D3-4460-85B7-BD20B0D76AC0}"/>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 name="Rectangle 38">
                <a:extLst>
                  <a:ext uri="{FF2B5EF4-FFF2-40B4-BE49-F238E27FC236}">
                    <a16:creationId xmlns:a16="http://schemas.microsoft.com/office/drawing/2014/main" id="{03D96458-7899-4A24-B66B-461086FAA137}"/>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9">
                <a:extLst>
                  <a:ext uri="{FF2B5EF4-FFF2-40B4-BE49-F238E27FC236}">
                    <a16:creationId xmlns:a16="http://schemas.microsoft.com/office/drawing/2014/main" id="{C8A769BE-C8A3-44B6-A98B-9A0CA8C8C1B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40">
                <a:extLst>
                  <a:ext uri="{FF2B5EF4-FFF2-40B4-BE49-F238E27FC236}">
                    <a16:creationId xmlns:a16="http://schemas.microsoft.com/office/drawing/2014/main" id="{42866ABD-1FE3-40D1-8819-FC2FC19BC13E}"/>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41">
                <a:extLst>
                  <a:ext uri="{FF2B5EF4-FFF2-40B4-BE49-F238E27FC236}">
                    <a16:creationId xmlns:a16="http://schemas.microsoft.com/office/drawing/2014/main" id="{0DA7C80D-458F-4BCF-9DF9-4EA5C63B694E}"/>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42">
                <a:extLst>
                  <a:ext uri="{FF2B5EF4-FFF2-40B4-BE49-F238E27FC236}">
                    <a16:creationId xmlns:a16="http://schemas.microsoft.com/office/drawing/2014/main" id="{0BDDAC83-E0E2-46D1-BE39-29D715978A44}"/>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43">
                <a:extLst>
                  <a:ext uri="{FF2B5EF4-FFF2-40B4-BE49-F238E27FC236}">
                    <a16:creationId xmlns:a16="http://schemas.microsoft.com/office/drawing/2014/main" id="{778B5BE3-4E1C-4C31-8E26-1435B98AADE2}"/>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44">
                <a:extLst>
                  <a:ext uri="{FF2B5EF4-FFF2-40B4-BE49-F238E27FC236}">
                    <a16:creationId xmlns:a16="http://schemas.microsoft.com/office/drawing/2014/main" id="{12D1914C-8D7D-4C81-BF2A-CC415E7FEFEA}"/>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45">
                <a:extLst>
                  <a:ext uri="{FF2B5EF4-FFF2-40B4-BE49-F238E27FC236}">
                    <a16:creationId xmlns:a16="http://schemas.microsoft.com/office/drawing/2014/main" id="{3F7280B3-7FC7-46CC-B0AA-9279C8F01F29}"/>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6">
                <a:extLst>
                  <a:ext uri="{FF2B5EF4-FFF2-40B4-BE49-F238E27FC236}">
                    <a16:creationId xmlns:a16="http://schemas.microsoft.com/office/drawing/2014/main" id="{8518DB40-11B0-4C34-8085-E25C7CCE9078}"/>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7">
                <a:extLst>
                  <a:ext uri="{FF2B5EF4-FFF2-40B4-BE49-F238E27FC236}">
                    <a16:creationId xmlns:a16="http://schemas.microsoft.com/office/drawing/2014/main" id="{A0A4571B-8522-4F7C-A623-D22275A4BA72}"/>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8">
                <a:extLst>
                  <a:ext uri="{FF2B5EF4-FFF2-40B4-BE49-F238E27FC236}">
                    <a16:creationId xmlns:a16="http://schemas.microsoft.com/office/drawing/2014/main" id="{0058B0EA-93A6-4250-B9BB-2189D860E5A2}"/>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9">
                <a:extLst>
                  <a:ext uri="{FF2B5EF4-FFF2-40B4-BE49-F238E27FC236}">
                    <a16:creationId xmlns:a16="http://schemas.microsoft.com/office/drawing/2014/main" id="{AD35427D-2F04-45B3-A5EA-4C931023ECE8}"/>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50">
                <a:extLst>
                  <a:ext uri="{FF2B5EF4-FFF2-40B4-BE49-F238E27FC236}">
                    <a16:creationId xmlns:a16="http://schemas.microsoft.com/office/drawing/2014/main" id="{C9AE1296-0B65-425E-B952-6EA87FD817F0}"/>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51">
                <a:extLst>
                  <a:ext uri="{FF2B5EF4-FFF2-40B4-BE49-F238E27FC236}">
                    <a16:creationId xmlns:a16="http://schemas.microsoft.com/office/drawing/2014/main" id="{7A1EA1D6-A2F2-45C1-B37A-53504239CE56}"/>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52">
                <a:extLst>
                  <a:ext uri="{FF2B5EF4-FFF2-40B4-BE49-F238E27FC236}">
                    <a16:creationId xmlns:a16="http://schemas.microsoft.com/office/drawing/2014/main" id="{505AF1AD-40CE-4BC2-AC86-033E06E7B6F6}"/>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53">
                <a:extLst>
                  <a:ext uri="{FF2B5EF4-FFF2-40B4-BE49-F238E27FC236}">
                    <a16:creationId xmlns:a16="http://schemas.microsoft.com/office/drawing/2014/main" id="{4E83FA98-5620-4FBC-83BE-A15F94C83D59}"/>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54">
                <a:extLst>
                  <a:ext uri="{FF2B5EF4-FFF2-40B4-BE49-F238E27FC236}">
                    <a16:creationId xmlns:a16="http://schemas.microsoft.com/office/drawing/2014/main" id="{994A88E7-EC98-4704-B017-A2BEA7AB44CD}"/>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55">
                <a:extLst>
                  <a:ext uri="{FF2B5EF4-FFF2-40B4-BE49-F238E27FC236}">
                    <a16:creationId xmlns:a16="http://schemas.microsoft.com/office/drawing/2014/main" id="{44F8541E-6BEB-4522-8934-CDC85C95B804}"/>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6">
                <a:extLst>
                  <a:ext uri="{FF2B5EF4-FFF2-40B4-BE49-F238E27FC236}">
                    <a16:creationId xmlns:a16="http://schemas.microsoft.com/office/drawing/2014/main" id="{41BE143F-1045-43B6-9112-9CA42EAB94D5}"/>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7">
                <a:extLst>
                  <a:ext uri="{FF2B5EF4-FFF2-40B4-BE49-F238E27FC236}">
                    <a16:creationId xmlns:a16="http://schemas.microsoft.com/office/drawing/2014/main" id="{15B3273B-882C-4741-AFCB-88C00782C05E}"/>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42D156E4-2FEE-41D1-B234-92FA676F4D8E}"/>
                </a:ext>
              </a:extLst>
            </p:cNvPr>
            <p:cNvGrpSpPr/>
            <p:nvPr/>
          </p:nvGrpSpPr>
          <p:grpSpPr>
            <a:xfrm>
              <a:off x="354110" y="5895731"/>
              <a:ext cx="11480604" cy="109990"/>
              <a:chOff x="354110" y="5903678"/>
              <a:chExt cx="11480604" cy="109990"/>
            </a:xfrm>
            <a:grpFill/>
          </p:grpSpPr>
          <p:sp>
            <p:nvSpPr>
              <p:cNvPr id="45" name="Rectangle 59">
                <a:extLst>
                  <a:ext uri="{FF2B5EF4-FFF2-40B4-BE49-F238E27FC236}">
                    <a16:creationId xmlns:a16="http://schemas.microsoft.com/office/drawing/2014/main" id="{1282A854-928F-4C4C-AF50-E805B6E24D60}"/>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60">
                <a:extLst>
                  <a:ext uri="{FF2B5EF4-FFF2-40B4-BE49-F238E27FC236}">
                    <a16:creationId xmlns:a16="http://schemas.microsoft.com/office/drawing/2014/main" id="{BF09B981-640A-4B56-97EF-77A7674F2AB4}"/>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61">
                <a:extLst>
                  <a:ext uri="{FF2B5EF4-FFF2-40B4-BE49-F238E27FC236}">
                    <a16:creationId xmlns:a16="http://schemas.microsoft.com/office/drawing/2014/main" id="{0E3D84C4-7127-44E3-9D80-DD4C9DF86B9B}"/>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62">
                <a:extLst>
                  <a:ext uri="{FF2B5EF4-FFF2-40B4-BE49-F238E27FC236}">
                    <a16:creationId xmlns:a16="http://schemas.microsoft.com/office/drawing/2014/main" id="{3C0ED1F5-7157-4C03-AF23-63AA54E2020F}"/>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63">
                <a:extLst>
                  <a:ext uri="{FF2B5EF4-FFF2-40B4-BE49-F238E27FC236}">
                    <a16:creationId xmlns:a16="http://schemas.microsoft.com/office/drawing/2014/main" id="{DA4CC94A-11EC-484D-93A8-A6BA55C942E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64">
                <a:extLst>
                  <a:ext uri="{FF2B5EF4-FFF2-40B4-BE49-F238E27FC236}">
                    <a16:creationId xmlns:a16="http://schemas.microsoft.com/office/drawing/2014/main" id="{F3F8546E-5077-4146-94A8-9C4CC244E519}"/>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 name="Rectangle 65">
                <a:extLst>
                  <a:ext uri="{FF2B5EF4-FFF2-40B4-BE49-F238E27FC236}">
                    <a16:creationId xmlns:a16="http://schemas.microsoft.com/office/drawing/2014/main" id="{931F67C4-9C1D-4588-A8E6-3E99D64C700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6">
                <a:extLst>
                  <a:ext uri="{FF2B5EF4-FFF2-40B4-BE49-F238E27FC236}">
                    <a16:creationId xmlns:a16="http://schemas.microsoft.com/office/drawing/2014/main" id="{EB21CB79-3CB2-4077-A9B9-C45985197177}"/>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7">
                <a:extLst>
                  <a:ext uri="{FF2B5EF4-FFF2-40B4-BE49-F238E27FC236}">
                    <a16:creationId xmlns:a16="http://schemas.microsoft.com/office/drawing/2014/main" id="{DD611496-16E5-4416-B1A2-02348ABD39A2}"/>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8">
                <a:extLst>
                  <a:ext uri="{FF2B5EF4-FFF2-40B4-BE49-F238E27FC236}">
                    <a16:creationId xmlns:a16="http://schemas.microsoft.com/office/drawing/2014/main" id="{EF4511E4-6AE1-4AD2-9E94-8DFEBF58B10C}"/>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9">
                <a:extLst>
                  <a:ext uri="{FF2B5EF4-FFF2-40B4-BE49-F238E27FC236}">
                    <a16:creationId xmlns:a16="http://schemas.microsoft.com/office/drawing/2014/main" id="{5A9F5148-2BFE-49A2-882C-9C270DAC2D30}"/>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70">
                <a:extLst>
                  <a:ext uri="{FF2B5EF4-FFF2-40B4-BE49-F238E27FC236}">
                    <a16:creationId xmlns:a16="http://schemas.microsoft.com/office/drawing/2014/main" id="{17978533-954B-41FA-ACA1-BB2EAC45FE1D}"/>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71">
                <a:extLst>
                  <a:ext uri="{FF2B5EF4-FFF2-40B4-BE49-F238E27FC236}">
                    <a16:creationId xmlns:a16="http://schemas.microsoft.com/office/drawing/2014/main" id="{9926B974-3B58-43BE-A627-034A472C617C}"/>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72">
                <a:extLst>
                  <a:ext uri="{FF2B5EF4-FFF2-40B4-BE49-F238E27FC236}">
                    <a16:creationId xmlns:a16="http://schemas.microsoft.com/office/drawing/2014/main" id="{E88CA7B8-FC95-4FE1-9B97-D5EF9F942413}"/>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73">
                <a:extLst>
                  <a:ext uri="{FF2B5EF4-FFF2-40B4-BE49-F238E27FC236}">
                    <a16:creationId xmlns:a16="http://schemas.microsoft.com/office/drawing/2014/main" id="{A92934FD-C410-4C84-A5E1-081E7B422AA1}"/>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74">
                <a:extLst>
                  <a:ext uri="{FF2B5EF4-FFF2-40B4-BE49-F238E27FC236}">
                    <a16:creationId xmlns:a16="http://schemas.microsoft.com/office/drawing/2014/main" id="{2DA33973-6FE4-4D86-BBFB-90D4909293C8}"/>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75">
                <a:extLst>
                  <a:ext uri="{FF2B5EF4-FFF2-40B4-BE49-F238E27FC236}">
                    <a16:creationId xmlns:a16="http://schemas.microsoft.com/office/drawing/2014/main" id="{94818BD6-2B6E-47BE-B503-E9E8E6375D92}"/>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6">
                <a:extLst>
                  <a:ext uri="{FF2B5EF4-FFF2-40B4-BE49-F238E27FC236}">
                    <a16:creationId xmlns:a16="http://schemas.microsoft.com/office/drawing/2014/main" id="{F051DFF7-292C-4CA6-B811-8790171A25A6}"/>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7">
                <a:extLst>
                  <a:ext uri="{FF2B5EF4-FFF2-40B4-BE49-F238E27FC236}">
                    <a16:creationId xmlns:a16="http://schemas.microsoft.com/office/drawing/2014/main" id="{728FA892-539E-4633-A6ED-61FF464A5030}"/>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8">
                <a:extLst>
                  <a:ext uri="{FF2B5EF4-FFF2-40B4-BE49-F238E27FC236}">
                    <a16:creationId xmlns:a16="http://schemas.microsoft.com/office/drawing/2014/main" id="{FE6AF4DA-E293-4A89-BE4C-DD3E6BDBE217}"/>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9">
                <a:extLst>
                  <a:ext uri="{FF2B5EF4-FFF2-40B4-BE49-F238E27FC236}">
                    <a16:creationId xmlns:a16="http://schemas.microsoft.com/office/drawing/2014/main" id="{11BA7696-6E60-4A76-8A02-38F11535F1F3}"/>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80">
                <a:extLst>
                  <a:ext uri="{FF2B5EF4-FFF2-40B4-BE49-F238E27FC236}">
                    <a16:creationId xmlns:a16="http://schemas.microsoft.com/office/drawing/2014/main" id="{EBA43DA8-F00F-4803-9505-8D973D07BA4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81">
                <a:extLst>
                  <a:ext uri="{FF2B5EF4-FFF2-40B4-BE49-F238E27FC236}">
                    <a16:creationId xmlns:a16="http://schemas.microsoft.com/office/drawing/2014/main" id="{5996994C-303B-47AD-B7A1-EB4C4801F26D}"/>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82">
                <a:extLst>
                  <a:ext uri="{FF2B5EF4-FFF2-40B4-BE49-F238E27FC236}">
                    <a16:creationId xmlns:a16="http://schemas.microsoft.com/office/drawing/2014/main" id="{AC9DA622-9D85-4CCD-AC5B-C16EC91FDA83}"/>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83">
                <a:extLst>
                  <a:ext uri="{FF2B5EF4-FFF2-40B4-BE49-F238E27FC236}">
                    <a16:creationId xmlns:a16="http://schemas.microsoft.com/office/drawing/2014/main" id="{74795EEC-C77C-457E-8ED2-A2565D98D6B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84">
                <a:extLst>
                  <a:ext uri="{FF2B5EF4-FFF2-40B4-BE49-F238E27FC236}">
                    <a16:creationId xmlns:a16="http://schemas.microsoft.com/office/drawing/2014/main" id="{E7A6C9D7-E009-43E7-83C2-4012ED6CC081}"/>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56EC6267-892C-414C-9F90-78AE254ABFE9}"/>
                </a:ext>
              </a:extLst>
            </p:cNvPr>
            <p:cNvGrpSpPr/>
            <p:nvPr/>
          </p:nvGrpSpPr>
          <p:grpSpPr>
            <a:xfrm>
              <a:off x="354110" y="6402442"/>
              <a:ext cx="11480604" cy="109990"/>
              <a:chOff x="354110" y="5903678"/>
              <a:chExt cx="11480604" cy="109990"/>
            </a:xfrm>
            <a:grpFill/>
          </p:grpSpPr>
          <p:sp>
            <p:nvSpPr>
              <p:cNvPr id="19" name="Rectangle 59">
                <a:extLst>
                  <a:ext uri="{FF2B5EF4-FFF2-40B4-BE49-F238E27FC236}">
                    <a16:creationId xmlns:a16="http://schemas.microsoft.com/office/drawing/2014/main" id="{3E75128E-3C74-4C95-89B7-CB30EBD0DA91}"/>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 name="Rectangle 60">
                <a:extLst>
                  <a:ext uri="{FF2B5EF4-FFF2-40B4-BE49-F238E27FC236}">
                    <a16:creationId xmlns:a16="http://schemas.microsoft.com/office/drawing/2014/main" id="{5123F894-661A-41E9-A3C4-D65153785919}"/>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 name="Rectangle 61">
                <a:extLst>
                  <a:ext uri="{FF2B5EF4-FFF2-40B4-BE49-F238E27FC236}">
                    <a16:creationId xmlns:a16="http://schemas.microsoft.com/office/drawing/2014/main" id="{6DE83EB5-D56C-4E03-AFAA-ABFCDBF5269C}"/>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 name="Rectangle 62">
                <a:extLst>
                  <a:ext uri="{FF2B5EF4-FFF2-40B4-BE49-F238E27FC236}">
                    <a16:creationId xmlns:a16="http://schemas.microsoft.com/office/drawing/2014/main" id="{A7150839-4B6F-48D6-8DC1-234F92C99691}"/>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 name="Rectangle 63">
                <a:extLst>
                  <a:ext uri="{FF2B5EF4-FFF2-40B4-BE49-F238E27FC236}">
                    <a16:creationId xmlns:a16="http://schemas.microsoft.com/office/drawing/2014/main" id="{F57DE175-BDB3-46EA-A233-0D1C4BC629CE}"/>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 name="Rectangle 64">
                <a:extLst>
                  <a:ext uri="{FF2B5EF4-FFF2-40B4-BE49-F238E27FC236}">
                    <a16:creationId xmlns:a16="http://schemas.microsoft.com/office/drawing/2014/main" id="{E0DC63F5-28E3-423C-884B-60E11C90CCF8}"/>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 name="Rectangle 65">
                <a:extLst>
                  <a:ext uri="{FF2B5EF4-FFF2-40B4-BE49-F238E27FC236}">
                    <a16:creationId xmlns:a16="http://schemas.microsoft.com/office/drawing/2014/main" id="{1B8EDB48-7E1A-4E8D-8DD6-E2E9045E5CC7}"/>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6">
                <a:extLst>
                  <a:ext uri="{FF2B5EF4-FFF2-40B4-BE49-F238E27FC236}">
                    <a16:creationId xmlns:a16="http://schemas.microsoft.com/office/drawing/2014/main" id="{7B2F1A3E-E3C9-4E74-A8BB-5D7489CCC81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7">
                <a:extLst>
                  <a:ext uri="{FF2B5EF4-FFF2-40B4-BE49-F238E27FC236}">
                    <a16:creationId xmlns:a16="http://schemas.microsoft.com/office/drawing/2014/main" id="{986E435A-5565-453A-9521-30F8988F19B7}"/>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8">
                <a:extLst>
                  <a:ext uri="{FF2B5EF4-FFF2-40B4-BE49-F238E27FC236}">
                    <a16:creationId xmlns:a16="http://schemas.microsoft.com/office/drawing/2014/main" id="{1B037B73-2947-4134-8DBF-86815CE18D01}"/>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9">
                <a:extLst>
                  <a:ext uri="{FF2B5EF4-FFF2-40B4-BE49-F238E27FC236}">
                    <a16:creationId xmlns:a16="http://schemas.microsoft.com/office/drawing/2014/main" id="{59E3FCFD-4BC9-4154-9F9A-FEDADE6AF85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70">
                <a:extLst>
                  <a:ext uri="{FF2B5EF4-FFF2-40B4-BE49-F238E27FC236}">
                    <a16:creationId xmlns:a16="http://schemas.microsoft.com/office/drawing/2014/main" id="{75B4E090-E69E-4E1B-9D47-2E7610643E70}"/>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71">
                <a:extLst>
                  <a:ext uri="{FF2B5EF4-FFF2-40B4-BE49-F238E27FC236}">
                    <a16:creationId xmlns:a16="http://schemas.microsoft.com/office/drawing/2014/main" id="{3E8EF4EA-870F-4671-9D93-BBDD11E3A6D3}"/>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72">
                <a:extLst>
                  <a:ext uri="{FF2B5EF4-FFF2-40B4-BE49-F238E27FC236}">
                    <a16:creationId xmlns:a16="http://schemas.microsoft.com/office/drawing/2014/main" id="{381F046F-5BF7-4214-B4FB-EEBE29F7CA15}"/>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73">
                <a:extLst>
                  <a:ext uri="{FF2B5EF4-FFF2-40B4-BE49-F238E27FC236}">
                    <a16:creationId xmlns:a16="http://schemas.microsoft.com/office/drawing/2014/main" id="{836148AC-AF61-43A3-A1B1-BB54CE216AEA}"/>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74">
                <a:extLst>
                  <a:ext uri="{FF2B5EF4-FFF2-40B4-BE49-F238E27FC236}">
                    <a16:creationId xmlns:a16="http://schemas.microsoft.com/office/drawing/2014/main" id="{B1DE9085-D5E0-4B83-BB80-E434D7DDD158}"/>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75">
                <a:extLst>
                  <a:ext uri="{FF2B5EF4-FFF2-40B4-BE49-F238E27FC236}">
                    <a16:creationId xmlns:a16="http://schemas.microsoft.com/office/drawing/2014/main" id="{317373CF-A0A3-4A1C-88A0-683C2A8DF16F}"/>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6">
                <a:extLst>
                  <a:ext uri="{FF2B5EF4-FFF2-40B4-BE49-F238E27FC236}">
                    <a16:creationId xmlns:a16="http://schemas.microsoft.com/office/drawing/2014/main" id="{4347A2CA-AF14-4C9E-BBAB-D90DBAA96501}"/>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7">
                <a:extLst>
                  <a:ext uri="{FF2B5EF4-FFF2-40B4-BE49-F238E27FC236}">
                    <a16:creationId xmlns:a16="http://schemas.microsoft.com/office/drawing/2014/main" id="{B9A6E2C3-57A3-42A9-A83E-18CDCD7C69CF}"/>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8">
                <a:extLst>
                  <a:ext uri="{FF2B5EF4-FFF2-40B4-BE49-F238E27FC236}">
                    <a16:creationId xmlns:a16="http://schemas.microsoft.com/office/drawing/2014/main" id="{66345FAF-D8B3-4589-B236-9592A4B2E67D}"/>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9">
                <a:extLst>
                  <a:ext uri="{FF2B5EF4-FFF2-40B4-BE49-F238E27FC236}">
                    <a16:creationId xmlns:a16="http://schemas.microsoft.com/office/drawing/2014/main" id="{B6D66C40-7B12-4FAE-BA0D-F11071E94A85}"/>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80">
                <a:extLst>
                  <a:ext uri="{FF2B5EF4-FFF2-40B4-BE49-F238E27FC236}">
                    <a16:creationId xmlns:a16="http://schemas.microsoft.com/office/drawing/2014/main" id="{88E16CD4-DE64-472C-92F2-04F69839E843}"/>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81">
                <a:extLst>
                  <a:ext uri="{FF2B5EF4-FFF2-40B4-BE49-F238E27FC236}">
                    <a16:creationId xmlns:a16="http://schemas.microsoft.com/office/drawing/2014/main" id="{D595AF87-0CEC-4595-A702-E82EE7CBEF90}"/>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82">
                <a:extLst>
                  <a:ext uri="{FF2B5EF4-FFF2-40B4-BE49-F238E27FC236}">
                    <a16:creationId xmlns:a16="http://schemas.microsoft.com/office/drawing/2014/main" id="{61ED73B8-7315-4650-922A-B9670ED5FF3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83">
                <a:extLst>
                  <a:ext uri="{FF2B5EF4-FFF2-40B4-BE49-F238E27FC236}">
                    <a16:creationId xmlns:a16="http://schemas.microsoft.com/office/drawing/2014/main" id="{78E5D2BE-A2AA-4686-881A-1AAC20E7698E}"/>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84">
                <a:extLst>
                  <a:ext uri="{FF2B5EF4-FFF2-40B4-BE49-F238E27FC236}">
                    <a16:creationId xmlns:a16="http://schemas.microsoft.com/office/drawing/2014/main" id="{6983C63B-88C2-4A51-9595-E3C3B3B91183}"/>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357" name="Title 1">
            <a:extLst>
              <a:ext uri="{FF2B5EF4-FFF2-40B4-BE49-F238E27FC236}">
                <a16:creationId xmlns:a16="http://schemas.microsoft.com/office/drawing/2014/main" id="{854A438C-BC9A-4A4F-ABD3-80A84279ECBF}"/>
              </a:ext>
            </a:extLst>
          </p:cNvPr>
          <p:cNvSpPr>
            <a:spLocks noGrp="1"/>
          </p:cNvSpPr>
          <p:nvPr>
            <p:ph type="title"/>
          </p:nvPr>
        </p:nvSpPr>
        <p:spPr>
          <a:xfrm>
            <a:off x="189756" y="73844"/>
            <a:ext cx="10969943" cy="711081"/>
          </a:xfrm>
        </p:spPr>
        <p:txBody>
          <a:bodyPr>
            <a:noAutofit/>
          </a:bodyPr>
          <a:lstStyle>
            <a:lvl1pPr algn="l">
              <a:defRPr sz="3600">
                <a:solidFill>
                  <a:schemeClr val="bg1"/>
                </a:solidFill>
                <a:latin typeface="Cooper Black" panose="0208090404030B020404" pitchFamily="18" charset="0"/>
              </a:defRPr>
            </a:lvl1pPr>
          </a:lstStyle>
          <a:p>
            <a:r>
              <a:rPr lang="en-US" dirty="0"/>
              <a:t>Click to edit Master title style</a:t>
            </a:r>
          </a:p>
        </p:txBody>
      </p:sp>
    </p:spTree>
    <p:extLst>
      <p:ext uri="{BB962C8B-B14F-4D97-AF65-F5344CB8AC3E}">
        <p14:creationId xmlns:p14="http://schemas.microsoft.com/office/powerpoint/2010/main" val="19003832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bout Us">
    <p:bg>
      <p:bgPr>
        <a:solidFill>
          <a:schemeClr val="accent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C1607FC-4025-4535-B960-C423F1504CE5}"/>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12" name="Group 11">
              <a:extLst>
                <a:ext uri="{FF2B5EF4-FFF2-40B4-BE49-F238E27FC236}">
                  <a16:creationId xmlns:a16="http://schemas.microsoft.com/office/drawing/2014/main" id="{5651BEEC-E6AC-4E4B-9B88-D2F823311FDE}"/>
                </a:ext>
              </a:extLst>
            </p:cNvPr>
            <p:cNvGrpSpPr/>
            <p:nvPr/>
          </p:nvGrpSpPr>
          <p:grpSpPr>
            <a:xfrm>
              <a:off x="354110" y="326571"/>
              <a:ext cx="11480604" cy="109990"/>
              <a:chOff x="354110" y="326571"/>
              <a:chExt cx="11480604" cy="109990"/>
            </a:xfrm>
            <a:grpFill/>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6CC022AE-7DA1-4DBC-B4FA-A550170E3244}"/>
                </a:ext>
              </a:extLst>
            </p:cNvPr>
            <p:cNvGrpSpPr/>
            <p:nvPr/>
          </p:nvGrpSpPr>
          <p:grpSpPr>
            <a:xfrm>
              <a:off x="354110" y="833283"/>
              <a:ext cx="11480604" cy="108822"/>
              <a:chOff x="354110" y="834963"/>
              <a:chExt cx="11480604" cy="108822"/>
            </a:xfrm>
            <a:grpFill/>
          </p:grpSpPr>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86937529-B296-43D8-A41E-AB8B81312F52}"/>
                </a:ext>
              </a:extLst>
            </p:cNvPr>
            <p:cNvGrpSpPr/>
            <p:nvPr/>
          </p:nvGrpSpPr>
          <p:grpSpPr>
            <a:xfrm>
              <a:off x="354110" y="1338827"/>
              <a:ext cx="11480604" cy="109990"/>
              <a:chOff x="354110" y="1342187"/>
              <a:chExt cx="11480604" cy="109990"/>
            </a:xfrm>
            <a:grpFill/>
          </p:grpSpPr>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7F2D639A-C347-4082-9643-F89AF7802C05}"/>
                </a:ext>
              </a:extLst>
            </p:cNvPr>
            <p:cNvGrpSpPr/>
            <p:nvPr/>
          </p:nvGrpSpPr>
          <p:grpSpPr>
            <a:xfrm>
              <a:off x="354110" y="1845539"/>
              <a:ext cx="11480604" cy="109990"/>
              <a:chOff x="354110" y="1850572"/>
              <a:chExt cx="11480604" cy="109990"/>
            </a:xfrm>
            <a:grpFill/>
          </p:grpSpPr>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66A8B488-F73F-46BA-AAC6-FAAE1D26CA95}"/>
                </a:ext>
              </a:extLst>
            </p:cNvPr>
            <p:cNvGrpSpPr/>
            <p:nvPr/>
          </p:nvGrpSpPr>
          <p:grpSpPr>
            <a:xfrm>
              <a:off x="354110" y="2352251"/>
              <a:ext cx="11480604" cy="108822"/>
              <a:chOff x="354110" y="2358964"/>
              <a:chExt cx="11480604" cy="108822"/>
            </a:xfrm>
            <a:grpFill/>
          </p:grpSpPr>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518EF978-EC3B-4512-9384-D9CDBEA6D3B0}"/>
                </a:ext>
              </a:extLst>
            </p:cNvPr>
            <p:cNvGrpSpPr/>
            <p:nvPr/>
          </p:nvGrpSpPr>
          <p:grpSpPr>
            <a:xfrm>
              <a:off x="354110" y="2857795"/>
              <a:ext cx="11480604" cy="109990"/>
              <a:chOff x="354110" y="2866188"/>
              <a:chExt cx="11480604" cy="109990"/>
            </a:xfrm>
            <a:grpFill/>
          </p:grpSpPr>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906BB728-4849-4082-9FF0-0EA3AABEBCF4}"/>
                </a:ext>
              </a:extLst>
            </p:cNvPr>
            <p:cNvGrpSpPr/>
            <p:nvPr/>
          </p:nvGrpSpPr>
          <p:grpSpPr>
            <a:xfrm>
              <a:off x="354110" y="3364507"/>
              <a:ext cx="11480604" cy="109990"/>
              <a:chOff x="354110" y="3364062"/>
              <a:chExt cx="11480604" cy="109990"/>
            </a:xfrm>
            <a:grpFill/>
          </p:grpSpPr>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7">
                <a:extLst>
                  <a:ext uri="{FF2B5EF4-FFF2-40B4-BE49-F238E27FC236}">
                    <a16:creationId xmlns:a16="http://schemas.microsoft.com/office/drawing/2014/main" id="{BDB3BE91-D24B-44FB-A0BE-35ABBB231390}"/>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8">
                <a:extLst>
                  <a:ext uri="{FF2B5EF4-FFF2-40B4-BE49-F238E27FC236}">
                    <a16:creationId xmlns:a16="http://schemas.microsoft.com/office/drawing/2014/main" id="{02BF76EB-C07C-40D8-ABF9-14A0E81337BD}"/>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9">
                <a:extLst>
                  <a:ext uri="{FF2B5EF4-FFF2-40B4-BE49-F238E27FC236}">
                    <a16:creationId xmlns:a16="http://schemas.microsoft.com/office/drawing/2014/main" id="{FC0AC496-1F3F-4359-904E-5527E0BAD729}"/>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0">
                <a:extLst>
                  <a:ext uri="{FF2B5EF4-FFF2-40B4-BE49-F238E27FC236}">
                    <a16:creationId xmlns:a16="http://schemas.microsoft.com/office/drawing/2014/main" id="{67A5809D-4B79-4E2A-8B9D-C29BBE187DEB}"/>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1">
                <a:extLst>
                  <a:ext uri="{FF2B5EF4-FFF2-40B4-BE49-F238E27FC236}">
                    <a16:creationId xmlns:a16="http://schemas.microsoft.com/office/drawing/2014/main" id="{5FA8A205-5CFE-4939-86AC-E0D585AB2216}"/>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2">
                <a:extLst>
                  <a:ext uri="{FF2B5EF4-FFF2-40B4-BE49-F238E27FC236}">
                    <a16:creationId xmlns:a16="http://schemas.microsoft.com/office/drawing/2014/main" id="{553F272B-5533-4FB6-A9F0-875A21EC046E}"/>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3">
                <a:extLst>
                  <a:ext uri="{FF2B5EF4-FFF2-40B4-BE49-F238E27FC236}">
                    <a16:creationId xmlns:a16="http://schemas.microsoft.com/office/drawing/2014/main" id="{187F64CB-DEFF-42C8-A80D-BF5D20C7E7B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14">
                <a:extLst>
                  <a:ext uri="{FF2B5EF4-FFF2-40B4-BE49-F238E27FC236}">
                    <a16:creationId xmlns:a16="http://schemas.microsoft.com/office/drawing/2014/main" id="{D8A81EE6-EC79-451C-8888-B85838267DFF}"/>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15">
                <a:extLst>
                  <a:ext uri="{FF2B5EF4-FFF2-40B4-BE49-F238E27FC236}">
                    <a16:creationId xmlns:a16="http://schemas.microsoft.com/office/drawing/2014/main" id="{2F75E8FE-AE95-4C7F-8BE5-50A035B1B1A2}"/>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16">
                <a:extLst>
                  <a:ext uri="{FF2B5EF4-FFF2-40B4-BE49-F238E27FC236}">
                    <a16:creationId xmlns:a16="http://schemas.microsoft.com/office/drawing/2014/main" id="{521C11C5-735B-4510-A6D4-19E284955808}"/>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17">
                <a:extLst>
                  <a:ext uri="{FF2B5EF4-FFF2-40B4-BE49-F238E27FC236}">
                    <a16:creationId xmlns:a16="http://schemas.microsoft.com/office/drawing/2014/main" id="{DE053974-1CFB-4C67-9102-E4BA82742CCB}"/>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18">
                <a:extLst>
                  <a:ext uri="{FF2B5EF4-FFF2-40B4-BE49-F238E27FC236}">
                    <a16:creationId xmlns:a16="http://schemas.microsoft.com/office/drawing/2014/main" id="{00A33D5E-F49C-4A86-B377-B3598B7EF79A}"/>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19">
                <a:extLst>
                  <a:ext uri="{FF2B5EF4-FFF2-40B4-BE49-F238E27FC236}">
                    <a16:creationId xmlns:a16="http://schemas.microsoft.com/office/drawing/2014/main" id="{7B19912A-F019-49AD-A23F-B9B6F8E59878}"/>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9" name="Group 18">
              <a:extLst>
                <a:ext uri="{FF2B5EF4-FFF2-40B4-BE49-F238E27FC236}">
                  <a16:creationId xmlns:a16="http://schemas.microsoft.com/office/drawing/2014/main" id="{9899924C-8D1C-46B4-9F38-88AD7EA3A211}"/>
                </a:ext>
              </a:extLst>
            </p:cNvPr>
            <p:cNvGrpSpPr/>
            <p:nvPr/>
          </p:nvGrpSpPr>
          <p:grpSpPr>
            <a:xfrm>
              <a:off x="354110" y="3871219"/>
              <a:ext cx="11480604" cy="108822"/>
              <a:chOff x="354110" y="3872454"/>
              <a:chExt cx="11480604" cy="108822"/>
            </a:xfrm>
            <a:grpFill/>
          </p:grpSpPr>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34">
                <a:extLst>
                  <a:ext uri="{FF2B5EF4-FFF2-40B4-BE49-F238E27FC236}">
                    <a16:creationId xmlns:a16="http://schemas.microsoft.com/office/drawing/2014/main" id="{0081421C-B014-4BA9-9B01-C495814F1439}"/>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35">
                <a:extLst>
                  <a:ext uri="{FF2B5EF4-FFF2-40B4-BE49-F238E27FC236}">
                    <a16:creationId xmlns:a16="http://schemas.microsoft.com/office/drawing/2014/main" id="{F2F01CCA-56ED-486D-8B82-39DC92A848EA}"/>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36">
                <a:extLst>
                  <a:ext uri="{FF2B5EF4-FFF2-40B4-BE49-F238E27FC236}">
                    <a16:creationId xmlns:a16="http://schemas.microsoft.com/office/drawing/2014/main" id="{D80D4491-E5C9-4C50-81FD-6FC11F948875}"/>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37">
                <a:extLst>
                  <a:ext uri="{FF2B5EF4-FFF2-40B4-BE49-F238E27FC236}">
                    <a16:creationId xmlns:a16="http://schemas.microsoft.com/office/drawing/2014/main" id="{FEC9B9BF-B893-41BF-B931-31F1750D8996}"/>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38">
                <a:extLst>
                  <a:ext uri="{FF2B5EF4-FFF2-40B4-BE49-F238E27FC236}">
                    <a16:creationId xmlns:a16="http://schemas.microsoft.com/office/drawing/2014/main" id="{3CAD1EA0-31D2-4388-AC66-BE422B61421C}"/>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39">
                <a:extLst>
                  <a:ext uri="{FF2B5EF4-FFF2-40B4-BE49-F238E27FC236}">
                    <a16:creationId xmlns:a16="http://schemas.microsoft.com/office/drawing/2014/main" id="{992B7398-2CE5-4B74-B42B-0E4E9FA210C1}"/>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0">
                <a:extLst>
                  <a:ext uri="{FF2B5EF4-FFF2-40B4-BE49-F238E27FC236}">
                    <a16:creationId xmlns:a16="http://schemas.microsoft.com/office/drawing/2014/main" id="{2AC042C8-974E-43A8-B1AB-D62435FE96D7}"/>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1">
                <a:extLst>
                  <a:ext uri="{FF2B5EF4-FFF2-40B4-BE49-F238E27FC236}">
                    <a16:creationId xmlns:a16="http://schemas.microsoft.com/office/drawing/2014/main" id="{2D6F1AB9-6712-4B85-8932-7F5F1BCFDA32}"/>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2">
                <a:extLst>
                  <a:ext uri="{FF2B5EF4-FFF2-40B4-BE49-F238E27FC236}">
                    <a16:creationId xmlns:a16="http://schemas.microsoft.com/office/drawing/2014/main" id="{80DC2507-35DC-491B-8CB6-90312B184EDE}"/>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3">
                <a:extLst>
                  <a:ext uri="{FF2B5EF4-FFF2-40B4-BE49-F238E27FC236}">
                    <a16:creationId xmlns:a16="http://schemas.microsoft.com/office/drawing/2014/main" id="{778102A0-D658-43A1-846D-9B9E4B9AE14F}"/>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44">
                <a:extLst>
                  <a:ext uri="{FF2B5EF4-FFF2-40B4-BE49-F238E27FC236}">
                    <a16:creationId xmlns:a16="http://schemas.microsoft.com/office/drawing/2014/main" id="{0532E36E-F8F7-4121-80C1-216501C391E8}"/>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45">
                <a:extLst>
                  <a:ext uri="{FF2B5EF4-FFF2-40B4-BE49-F238E27FC236}">
                    <a16:creationId xmlns:a16="http://schemas.microsoft.com/office/drawing/2014/main" id="{EBD0C1A7-E07E-492D-A5B7-899D81C35912}"/>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46">
                <a:extLst>
                  <a:ext uri="{FF2B5EF4-FFF2-40B4-BE49-F238E27FC236}">
                    <a16:creationId xmlns:a16="http://schemas.microsoft.com/office/drawing/2014/main" id="{FF89631E-3434-468A-BE5A-16772FE2F3D2}"/>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0" name="Group 19">
              <a:extLst>
                <a:ext uri="{FF2B5EF4-FFF2-40B4-BE49-F238E27FC236}">
                  <a16:creationId xmlns:a16="http://schemas.microsoft.com/office/drawing/2014/main" id="{8F8A1E95-3088-4CA0-BA17-9F2DBDABF9DB}"/>
                </a:ext>
              </a:extLst>
            </p:cNvPr>
            <p:cNvGrpSpPr/>
            <p:nvPr/>
          </p:nvGrpSpPr>
          <p:grpSpPr>
            <a:xfrm>
              <a:off x="354110" y="4376763"/>
              <a:ext cx="11480604" cy="109990"/>
              <a:chOff x="354110" y="4379678"/>
              <a:chExt cx="11480604" cy="109990"/>
            </a:xfrm>
            <a:grpFill/>
          </p:grpSpPr>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1">
                <a:extLst>
                  <a:ext uri="{FF2B5EF4-FFF2-40B4-BE49-F238E27FC236}">
                    <a16:creationId xmlns:a16="http://schemas.microsoft.com/office/drawing/2014/main" id="{FEA4E4F7-8218-4E7C-9E87-224A643273FF}"/>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2">
                <a:extLst>
                  <a:ext uri="{FF2B5EF4-FFF2-40B4-BE49-F238E27FC236}">
                    <a16:creationId xmlns:a16="http://schemas.microsoft.com/office/drawing/2014/main" id="{A94D8FC5-1EBD-4EE3-98BE-790ADC20DBFF}"/>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3">
                <a:extLst>
                  <a:ext uri="{FF2B5EF4-FFF2-40B4-BE49-F238E27FC236}">
                    <a16:creationId xmlns:a16="http://schemas.microsoft.com/office/drawing/2014/main" id="{30D19DB9-4852-4829-8388-B6807A0BF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64">
                <a:extLst>
                  <a:ext uri="{FF2B5EF4-FFF2-40B4-BE49-F238E27FC236}">
                    <a16:creationId xmlns:a16="http://schemas.microsoft.com/office/drawing/2014/main" id="{084DC439-7F3A-4989-96B7-B29D496E655F}"/>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65">
                <a:extLst>
                  <a:ext uri="{FF2B5EF4-FFF2-40B4-BE49-F238E27FC236}">
                    <a16:creationId xmlns:a16="http://schemas.microsoft.com/office/drawing/2014/main" id="{35EB4226-F03D-4819-A4CC-D42233D58851}"/>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66">
                <a:extLst>
                  <a:ext uri="{FF2B5EF4-FFF2-40B4-BE49-F238E27FC236}">
                    <a16:creationId xmlns:a16="http://schemas.microsoft.com/office/drawing/2014/main" id="{E00FCAAA-AC7E-4B03-AD5E-74ABD976422E}"/>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67">
                <a:extLst>
                  <a:ext uri="{FF2B5EF4-FFF2-40B4-BE49-F238E27FC236}">
                    <a16:creationId xmlns:a16="http://schemas.microsoft.com/office/drawing/2014/main" id="{7D3AA8CA-C2E8-4862-8F87-EFAEFBCFF0CD}"/>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68">
                <a:extLst>
                  <a:ext uri="{FF2B5EF4-FFF2-40B4-BE49-F238E27FC236}">
                    <a16:creationId xmlns:a16="http://schemas.microsoft.com/office/drawing/2014/main" id="{217BE0BD-ECA6-4A6D-9864-90AF19AF3022}"/>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69">
                <a:extLst>
                  <a:ext uri="{FF2B5EF4-FFF2-40B4-BE49-F238E27FC236}">
                    <a16:creationId xmlns:a16="http://schemas.microsoft.com/office/drawing/2014/main" id="{4367775C-E241-437A-90EC-7A4D13D422E0}"/>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0">
                <a:extLst>
                  <a:ext uri="{FF2B5EF4-FFF2-40B4-BE49-F238E27FC236}">
                    <a16:creationId xmlns:a16="http://schemas.microsoft.com/office/drawing/2014/main" id="{45804E6D-FE13-4F7A-A02C-81ED1ACEAFA0}"/>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1">
                <a:extLst>
                  <a:ext uri="{FF2B5EF4-FFF2-40B4-BE49-F238E27FC236}">
                    <a16:creationId xmlns:a16="http://schemas.microsoft.com/office/drawing/2014/main" id="{A09F54AC-51E7-45A0-B639-BFEC5FE67CC8}"/>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2">
                <a:extLst>
                  <a:ext uri="{FF2B5EF4-FFF2-40B4-BE49-F238E27FC236}">
                    <a16:creationId xmlns:a16="http://schemas.microsoft.com/office/drawing/2014/main" id="{CA60C1A9-4AD0-4191-96A2-CC1DD32F6F92}"/>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3">
                <a:extLst>
                  <a:ext uri="{FF2B5EF4-FFF2-40B4-BE49-F238E27FC236}">
                    <a16:creationId xmlns:a16="http://schemas.microsoft.com/office/drawing/2014/main" id="{9A28ED63-9408-4F16-A85E-E76BA9F9AD02}"/>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1" name="Group 20">
              <a:extLst>
                <a:ext uri="{FF2B5EF4-FFF2-40B4-BE49-F238E27FC236}">
                  <a16:creationId xmlns:a16="http://schemas.microsoft.com/office/drawing/2014/main" id="{909F6D0B-FF49-4CC2-90DB-BE84FEA93E9F}"/>
                </a:ext>
              </a:extLst>
            </p:cNvPr>
            <p:cNvGrpSpPr/>
            <p:nvPr/>
          </p:nvGrpSpPr>
          <p:grpSpPr>
            <a:xfrm>
              <a:off x="354110" y="4883475"/>
              <a:ext cx="11480604" cy="109990"/>
              <a:chOff x="354110" y="4888062"/>
              <a:chExt cx="11480604" cy="109990"/>
            </a:xfrm>
            <a:grpFill/>
          </p:grpSpPr>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7">
                <a:extLst>
                  <a:ext uri="{FF2B5EF4-FFF2-40B4-BE49-F238E27FC236}">
                    <a16:creationId xmlns:a16="http://schemas.microsoft.com/office/drawing/2014/main" id="{19A7F840-07E0-4852-B348-40D8EB614858}"/>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8">
                <a:extLst>
                  <a:ext uri="{FF2B5EF4-FFF2-40B4-BE49-F238E27FC236}">
                    <a16:creationId xmlns:a16="http://schemas.microsoft.com/office/drawing/2014/main" id="{F501C6E7-9683-4F5F-ADB4-D120A8CE23AC}"/>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9">
                <a:extLst>
                  <a:ext uri="{FF2B5EF4-FFF2-40B4-BE49-F238E27FC236}">
                    <a16:creationId xmlns:a16="http://schemas.microsoft.com/office/drawing/2014/main" id="{6B0B292A-E263-45E9-8363-AB5BA07DC7ED}"/>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0">
                <a:extLst>
                  <a:ext uri="{FF2B5EF4-FFF2-40B4-BE49-F238E27FC236}">
                    <a16:creationId xmlns:a16="http://schemas.microsoft.com/office/drawing/2014/main" id="{F6D80E9D-A930-4211-B815-FA67CF10A554}"/>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1">
                <a:extLst>
                  <a:ext uri="{FF2B5EF4-FFF2-40B4-BE49-F238E27FC236}">
                    <a16:creationId xmlns:a16="http://schemas.microsoft.com/office/drawing/2014/main" id="{75CB23DF-89C3-4513-88A0-E31FACFB7D19}"/>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2">
                <a:extLst>
                  <a:ext uri="{FF2B5EF4-FFF2-40B4-BE49-F238E27FC236}">
                    <a16:creationId xmlns:a16="http://schemas.microsoft.com/office/drawing/2014/main" id="{792B94F3-12D9-42E8-91C9-DE5D158733B4}"/>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3">
                <a:extLst>
                  <a:ext uri="{FF2B5EF4-FFF2-40B4-BE49-F238E27FC236}">
                    <a16:creationId xmlns:a16="http://schemas.microsoft.com/office/drawing/2014/main" id="{F5C29CE0-8ED9-4F8F-B865-6A66D95AA6F5}"/>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14">
                <a:extLst>
                  <a:ext uri="{FF2B5EF4-FFF2-40B4-BE49-F238E27FC236}">
                    <a16:creationId xmlns:a16="http://schemas.microsoft.com/office/drawing/2014/main" id="{E1288316-CFF0-4D0C-A6EA-50B406EBF659}"/>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15">
                <a:extLst>
                  <a:ext uri="{FF2B5EF4-FFF2-40B4-BE49-F238E27FC236}">
                    <a16:creationId xmlns:a16="http://schemas.microsoft.com/office/drawing/2014/main" id="{4BF70EA3-0A87-40BD-94BF-76AAEC816C87}"/>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16">
                <a:extLst>
                  <a:ext uri="{FF2B5EF4-FFF2-40B4-BE49-F238E27FC236}">
                    <a16:creationId xmlns:a16="http://schemas.microsoft.com/office/drawing/2014/main" id="{8AC49DAE-1800-40B4-908D-DACDDBFF2135}"/>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17">
                <a:extLst>
                  <a:ext uri="{FF2B5EF4-FFF2-40B4-BE49-F238E27FC236}">
                    <a16:creationId xmlns:a16="http://schemas.microsoft.com/office/drawing/2014/main" id="{236BF9F5-A935-4DA3-A4A9-52DD30165B37}"/>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18">
                <a:extLst>
                  <a:ext uri="{FF2B5EF4-FFF2-40B4-BE49-F238E27FC236}">
                    <a16:creationId xmlns:a16="http://schemas.microsoft.com/office/drawing/2014/main" id="{97FE846A-6C60-49BD-8759-77095BC24777}"/>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19">
                <a:extLst>
                  <a:ext uri="{FF2B5EF4-FFF2-40B4-BE49-F238E27FC236}">
                    <a16:creationId xmlns:a16="http://schemas.microsoft.com/office/drawing/2014/main" id="{FA924FA8-FE97-40A1-852B-77A498A7C449}"/>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2" name="Group 21">
              <a:extLst>
                <a:ext uri="{FF2B5EF4-FFF2-40B4-BE49-F238E27FC236}">
                  <a16:creationId xmlns:a16="http://schemas.microsoft.com/office/drawing/2014/main" id="{5E7D7A4E-C314-4987-9657-060E28CAA6A0}"/>
                </a:ext>
              </a:extLst>
            </p:cNvPr>
            <p:cNvGrpSpPr/>
            <p:nvPr/>
          </p:nvGrpSpPr>
          <p:grpSpPr>
            <a:xfrm>
              <a:off x="354110" y="5390187"/>
              <a:ext cx="11480604" cy="108822"/>
              <a:chOff x="354110" y="5396454"/>
              <a:chExt cx="11480604" cy="108822"/>
            </a:xfrm>
            <a:grpFill/>
          </p:grpSpPr>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34">
                <a:extLst>
                  <a:ext uri="{FF2B5EF4-FFF2-40B4-BE49-F238E27FC236}">
                    <a16:creationId xmlns:a16="http://schemas.microsoft.com/office/drawing/2014/main" id="{088CF2A2-82EB-4956-973F-6A38CD7EA059}"/>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35">
                <a:extLst>
                  <a:ext uri="{FF2B5EF4-FFF2-40B4-BE49-F238E27FC236}">
                    <a16:creationId xmlns:a16="http://schemas.microsoft.com/office/drawing/2014/main" id="{C040EEA9-3095-4F30-8483-23F37448C258}"/>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36">
                <a:extLst>
                  <a:ext uri="{FF2B5EF4-FFF2-40B4-BE49-F238E27FC236}">
                    <a16:creationId xmlns:a16="http://schemas.microsoft.com/office/drawing/2014/main" id="{749693CE-451B-4AFB-88A8-C12ED178EA24}"/>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37">
                <a:extLst>
                  <a:ext uri="{FF2B5EF4-FFF2-40B4-BE49-F238E27FC236}">
                    <a16:creationId xmlns:a16="http://schemas.microsoft.com/office/drawing/2014/main" id="{30280489-C791-44E8-963D-1255607CDB5F}"/>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38">
                <a:extLst>
                  <a:ext uri="{FF2B5EF4-FFF2-40B4-BE49-F238E27FC236}">
                    <a16:creationId xmlns:a16="http://schemas.microsoft.com/office/drawing/2014/main" id="{8CC74FC2-413D-4801-AE6D-107C3B112929}"/>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39">
                <a:extLst>
                  <a:ext uri="{FF2B5EF4-FFF2-40B4-BE49-F238E27FC236}">
                    <a16:creationId xmlns:a16="http://schemas.microsoft.com/office/drawing/2014/main" id="{B285A8B1-8801-46CD-91B8-97CE12F3199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0">
                <a:extLst>
                  <a:ext uri="{FF2B5EF4-FFF2-40B4-BE49-F238E27FC236}">
                    <a16:creationId xmlns:a16="http://schemas.microsoft.com/office/drawing/2014/main" id="{2DCB03A8-663D-4DCB-A3A5-59C55ED30496}"/>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1">
                <a:extLst>
                  <a:ext uri="{FF2B5EF4-FFF2-40B4-BE49-F238E27FC236}">
                    <a16:creationId xmlns:a16="http://schemas.microsoft.com/office/drawing/2014/main" id="{5407D7A5-9403-4899-B30F-57F9270DFA23}"/>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2">
                <a:extLst>
                  <a:ext uri="{FF2B5EF4-FFF2-40B4-BE49-F238E27FC236}">
                    <a16:creationId xmlns:a16="http://schemas.microsoft.com/office/drawing/2014/main" id="{A5A712A8-2D9C-4566-93D7-A554219464B6}"/>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3">
                <a:extLst>
                  <a:ext uri="{FF2B5EF4-FFF2-40B4-BE49-F238E27FC236}">
                    <a16:creationId xmlns:a16="http://schemas.microsoft.com/office/drawing/2014/main" id="{4B61ED17-0B4A-42B3-B859-84E6FBD9F9B9}"/>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44">
                <a:extLst>
                  <a:ext uri="{FF2B5EF4-FFF2-40B4-BE49-F238E27FC236}">
                    <a16:creationId xmlns:a16="http://schemas.microsoft.com/office/drawing/2014/main" id="{7FF71609-E043-4DD4-BBED-210943BF31DB}"/>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45">
                <a:extLst>
                  <a:ext uri="{FF2B5EF4-FFF2-40B4-BE49-F238E27FC236}">
                    <a16:creationId xmlns:a16="http://schemas.microsoft.com/office/drawing/2014/main" id="{9107E37E-3623-4410-8CEA-DA33995A6AC6}"/>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46">
                <a:extLst>
                  <a:ext uri="{FF2B5EF4-FFF2-40B4-BE49-F238E27FC236}">
                    <a16:creationId xmlns:a16="http://schemas.microsoft.com/office/drawing/2014/main" id="{B83800E2-BDEE-48AC-9D9F-0B03C123FB62}"/>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3" name="Group 22">
              <a:extLst>
                <a:ext uri="{FF2B5EF4-FFF2-40B4-BE49-F238E27FC236}">
                  <a16:creationId xmlns:a16="http://schemas.microsoft.com/office/drawing/2014/main" id="{8F81BE07-E676-45EB-9AFA-7BF1FBB657A2}"/>
                </a:ext>
              </a:extLst>
            </p:cNvPr>
            <p:cNvGrpSpPr/>
            <p:nvPr/>
          </p:nvGrpSpPr>
          <p:grpSpPr>
            <a:xfrm>
              <a:off x="354110" y="5895731"/>
              <a:ext cx="11480604" cy="109990"/>
              <a:chOff x="354110" y="5903678"/>
              <a:chExt cx="11480604" cy="109990"/>
            </a:xfrm>
            <a:grpFill/>
          </p:grpSpPr>
          <p:sp>
            <p:nvSpPr>
              <p:cNvPr id="51" name="Rectangle 59">
                <a:extLst>
                  <a:ext uri="{FF2B5EF4-FFF2-40B4-BE49-F238E27FC236}">
                    <a16:creationId xmlns:a16="http://schemas.microsoft.com/office/drawing/2014/main" id="{90F41A19-F592-419E-BB70-0A26A5A2C993}"/>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0">
                <a:extLst>
                  <a:ext uri="{FF2B5EF4-FFF2-40B4-BE49-F238E27FC236}">
                    <a16:creationId xmlns:a16="http://schemas.microsoft.com/office/drawing/2014/main" id="{1469FDD4-E3FD-413E-AE75-22EE1F631B63}"/>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1">
                <a:extLst>
                  <a:ext uri="{FF2B5EF4-FFF2-40B4-BE49-F238E27FC236}">
                    <a16:creationId xmlns:a16="http://schemas.microsoft.com/office/drawing/2014/main" id="{FE475E5D-8646-4FC9-BFFB-619E2D0E25ED}"/>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2">
                <a:extLst>
                  <a:ext uri="{FF2B5EF4-FFF2-40B4-BE49-F238E27FC236}">
                    <a16:creationId xmlns:a16="http://schemas.microsoft.com/office/drawing/2014/main" id="{3D36A72E-C554-4C3C-9B1B-6CB10E5F62BE}"/>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3">
                <a:extLst>
                  <a:ext uri="{FF2B5EF4-FFF2-40B4-BE49-F238E27FC236}">
                    <a16:creationId xmlns:a16="http://schemas.microsoft.com/office/drawing/2014/main" id="{7A4E6F93-4FD1-43BD-92BD-564F60D0B6DD}"/>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64">
                <a:extLst>
                  <a:ext uri="{FF2B5EF4-FFF2-40B4-BE49-F238E27FC236}">
                    <a16:creationId xmlns:a16="http://schemas.microsoft.com/office/drawing/2014/main" id="{91390BA3-956A-4FEA-961B-6154DE6FB764}"/>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65">
                <a:extLst>
                  <a:ext uri="{FF2B5EF4-FFF2-40B4-BE49-F238E27FC236}">
                    <a16:creationId xmlns:a16="http://schemas.microsoft.com/office/drawing/2014/main" id="{3BDA4482-76BD-4B95-9A99-C9D97E68F675}"/>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66">
                <a:extLst>
                  <a:ext uri="{FF2B5EF4-FFF2-40B4-BE49-F238E27FC236}">
                    <a16:creationId xmlns:a16="http://schemas.microsoft.com/office/drawing/2014/main" id="{7C89DCF1-7783-4715-A5F6-F69C325A84F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67">
                <a:extLst>
                  <a:ext uri="{FF2B5EF4-FFF2-40B4-BE49-F238E27FC236}">
                    <a16:creationId xmlns:a16="http://schemas.microsoft.com/office/drawing/2014/main" id="{C358A697-8E33-4B4A-8E88-7C19923AD434}"/>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68">
                <a:extLst>
                  <a:ext uri="{FF2B5EF4-FFF2-40B4-BE49-F238E27FC236}">
                    <a16:creationId xmlns:a16="http://schemas.microsoft.com/office/drawing/2014/main" id="{8716A687-A14A-4B91-AB47-EC1722AF30AA}"/>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69">
                <a:extLst>
                  <a:ext uri="{FF2B5EF4-FFF2-40B4-BE49-F238E27FC236}">
                    <a16:creationId xmlns:a16="http://schemas.microsoft.com/office/drawing/2014/main" id="{3597BC4D-A8AB-476D-A463-DDA92D6194C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0">
                <a:extLst>
                  <a:ext uri="{FF2B5EF4-FFF2-40B4-BE49-F238E27FC236}">
                    <a16:creationId xmlns:a16="http://schemas.microsoft.com/office/drawing/2014/main" id="{3D5FE933-374E-4D22-95B5-F8B154CFC294}"/>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1">
                <a:extLst>
                  <a:ext uri="{FF2B5EF4-FFF2-40B4-BE49-F238E27FC236}">
                    <a16:creationId xmlns:a16="http://schemas.microsoft.com/office/drawing/2014/main" id="{4DA4C424-BC57-46B1-8A19-98F4A1F4BC56}"/>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2">
                <a:extLst>
                  <a:ext uri="{FF2B5EF4-FFF2-40B4-BE49-F238E27FC236}">
                    <a16:creationId xmlns:a16="http://schemas.microsoft.com/office/drawing/2014/main" id="{8072EEA5-91EE-47E9-9C82-96966E37CB87}"/>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3">
                <a:extLst>
                  <a:ext uri="{FF2B5EF4-FFF2-40B4-BE49-F238E27FC236}">
                    <a16:creationId xmlns:a16="http://schemas.microsoft.com/office/drawing/2014/main" id="{D2366CD8-B517-40C0-8E52-217CE8F16474}"/>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74">
                <a:extLst>
                  <a:ext uri="{FF2B5EF4-FFF2-40B4-BE49-F238E27FC236}">
                    <a16:creationId xmlns:a16="http://schemas.microsoft.com/office/drawing/2014/main" id="{2739573F-C01A-4A42-BDB4-F8717CD6555C}"/>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75">
                <a:extLst>
                  <a:ext uri="{FF2B5EF4-FFF2-40B4-BE49-F238E27FC236}">
                    <a16:creationId xmlns:a16="http://schemas.microsoft.com/office/drawing/2014/main" id="{94A56444-668B-41B0-8986-65EB2B4A3200}"/>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76">
                <a:extLst>
                  <a:ext uri="{FF2B5EF4-FFF2-40B4-BE49-F238E27FC236}">
                    <a16:creationId xmlns:a16="http://schemas.microsoft.com/office/drawing/2014/main" id="{B2CFF404-368E-4A76-A2CA-471611869B48}"/>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77">
                <a:extLst>
                  <a:ext uri="{FF2B5EF4-FFF2-40B4-BE49-F238E27FC236}">
                    <a16:creationId xmlns:a16="http://schemas.microsoft.com/office/drawing/2014/main" id="{3B1857CC-9DC7-43E3-98B6-0DCBB2DC18B3}"/>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78">
                <a:extLst>
                  <a:ext uri="{FF2B5EF4-FFF2-40B4-BE49-F238E27FC236}">
                    <a16:creationId xmlns:a16="http://schemas.microsoft.com/office/drawing/2014/main" id="{13C3C468-F3E2-4B75-BB66-184F85DD01B0}"/>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 name="Rectangle 79">
                <a:extLst>
                  <a:ext uri="{FF2B5EF4-FFF2-40B4-BE49-F238E27FC236}">
                    <a16:creationId xmlns:a16="http://schemas.microsoft.com/office/drawing/2014/main" id="{1A0E9336-6E7F-4174-BB8B-7B675743AA41}"/>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80">
                <a:extLst>
                  <a:ext uri="{FF2B5EF4-FFF2-40B4-BE49-F238E27FC236}">
                    <a16:creationId xmlns:a16="http://schemas.microsoft.com/office/drawing/2014/main" id="{1AB6293C-8454-4149-8126-EFE23BCE434D}"/>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81">
                <a:extLst>
                  <a:ext uri="{FF2B5EF4-FFF2-40B4-BE49-F238E27FC236}">
                    <a16:creationId xmlns:a16="http://schemas.microsoft.com/office/drawing/2014/main" id="{BAE4953B-46B2-4552-8D6A-C67D4FCB3D6C}"/>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82">
                <a:extLst>
                  <a:ext uri="{FF2B5EF4-FFF2-40B4-BE49-F238E27FC236}">
                    <a16:creationId xmlns:a16="http://schemas.microsoft.com/office/drawing/2014/main" id="{40C5CC0E-449E-4E60-822F-5A4AB69E541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83">
                <a:extLst>
                  <a:ext uri="{FF2B5EF4-FFF2-40B4-BE49-F238E27FC236}">
                    <a16:creationId xmlns:a16="http://schemas.microsoft.com/office/drawing/2014/main" id="{B2688373-3DD7-4956-8759-7CB2AF735B51}"/>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84">
                <a:extLst>
                  <a:ext uri="{FF2B5EF4-FFF2-40B4-BE49-F238E27FC236}">
                    <a16:creationId xmlns:a16="http://schemas.microsoft.com/office/drawing/2014/main" id="{50B8E454-F10F-456B-81ED-301B191CA48D}"/>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4" name="Group 23">
              <a:extLst>
                <a:ext uri="{FF2B5EF4-FFF2-40B4-BE49-F238E27FC236}">
                  <a16:creationId xmlns:a16="http://schemas.microsoft.com/office/drawing/2014/main" id="{960ABA5C-8D36-4AAD-9494-669B8A3E9E86}"/>
                </a:ext>
              </a:extLst>
            </p:cNvPr>
            <p:cNvGrpSpPr/>
            <p:nvPr/>
          </p:nvGrpSpPr>
          <p:grpSpPr>
            <a:xfrm>
              <a:off x="354110" y="6402442"/>
              <a:ext cx="11480604" cy="109990"/>
              <a:chOff x="354110" y="5903678"/>
              <a:chExt cx="11480604" cy="109990"/>
            </a:xfrm>
            <a:grpFill/>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2" name="Date Placeholder 1"/>
          <p:cNvSpPr>
            <a:spLocks noGrp="1"/>
          </p:cNvSpPr>
          <p:nvPr>
            <p:ph type="dt" sz="half" idx="10"/>
          </p:nvPr>
        </p:nvSpPr>
        <p:spPr/>
        <p:txBody>
          <a:bodyPr/>
          <a:lstStyle/>
          <a:p>
            <a:fld id="{425404F2-BE9A-4460-8815-8F645183555F}" type="datetimeFigureOut">
              <a:rPr lang="en-US" smtClean="0"/>
              <a:pPr/>
              <a:t>12/11/2023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lvl1pPr>
              <a:defRPr/>
            </a:lvl1pPr>
          </a:lstStyle>
          <a:p>
            <a:r>
              <a:rPr lang="en-US" dirty="0"/>
              <a:t>www.anubhavtrainings.com</a:t>
            </a:r>
          </a:p>
        </p:txBody>
      </p:sp>
      <p:sp>
        <p:nvSpPr>
          <p:cNvPr id="10" name="Picture Placeholder 9">
            <a:extLst>
              <a:ext uri="{FF2B5EF4-FFF2-40B4-BE49-F238E27FC236}">
                <a16:creationId xmlns:a16="http://schemas.microsoft.com/office/drawing/2014/main" id="{08ACDF83-3992-49FB-93C3-FD7BBB55C915}"/>
              </a:ext>
            </a:extLst>
          </p:cNvPr>
          <p:cNvSpPr>
            <a:spLocks noGrp="1"/>
          </p:cNvSpPr>
          <p:nvPr>
            <p:ph type="pic" sz="quarter" idx="13"/>
          </p:nvPr>
        </p:nvSpPr>
        <p:spPr>
          <a:xfrm>
            <a:off x="4575931" y="607234"/>
            <a:ext cx="6932127" cy="4386230"/>
          </a:xfrm>
          <a:custGeom>
            <a:avLst/>
            <a:gdLst>
              <a:gd name="connsiteX0" fmla="*/ 387523 w 6932127"/>
              <a:gd name="connsiteY0" fmla="*/ 0 h 4386230"/>
              <a:gd name="connsiteX1" fmla="*/ 6544604 w 6932127"/>
              <a:gd name="connsiteY1" fmla="*/ 0 h 4386230"/>
              <a:gd name="connsiteX2" fmla="*/ 6932127 w 6932127"/>
              <a:gd name="connsiteY2" fmla="*/ 387523 h 4386230"/>
              <a:gd name="connsiteX3" fmla="*/ 6932127 w 6932127"/>
              <a:gd name="connsiteY3" fmla="*/ 3998707 h 4386230"/>
              <a:gd name="connsiteX4" fmla="*/ 6544604 w 6932127"/>
              <a:gd name="connsiteY4" fmla="*/ 4386230 h 4386230"/>
              <a:gd name="connsiteX5" fmla="*/ 387523 w 6932127"/>
              <a:gd name="connsiteY5" fmla="*/ 4386230 h 4386230"/>
              <a:gd name="connsiteX6" fmla="*/ 0 w 6932127"/>
              <a:gd name="connsiteY6" fmla="*/ 3998707 h 4386230"/>
              <a:gd name="connsiteX7" fmla="*/ 0 w 6932127"/>
              <a:gd name="connsiteY7" fmla="*/ 387523 h 4386230"/>
              <a:gd name="connsiteX8" fmla="*/ 387523 w 6932127"/>
              <a:gd name="connsiteY8" fmla="*/ 0 h 43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32127" h="4386230">
                <a:moveTo>
                  <a:pt x="387523" y="0"/>
                </a:moveTo>
                <a:lnTo>
                  <a:pt x="6544604" y="0"/>
                </a:lnTo>
                <a:cubicBezTo>
                  <a:pt x="6758627" y="0"/>
                  <a:pt x="6932127" y="173500"/>
                  <a:pt x="6932127" y="387523"/>
                </a:cubicBezTo>
                <a:lnTo>
                  <a:pt x="6932127" y="3998707"/>
                </a:lnTo>
                <a:cubicBezTo>
                  <a:pt x="6932127" y="4212730"/>
                  <a:pt x="6758627" y="4386230"/>
                  <a:pt x="6544604" y="4386230"/>
                </a:cubicBezTo>
                <a:lnTo>
                  <a:pt x="387523" y="4386230"/>
                </a:lnTo>
                <a:cubicBezTo>
                  <a:pt x="173500" y="4386230"/>
                  <a:pt x="0" y="4212730"/>
                  <a:pt x="0" y="3998707"/>
                </a:cubicBezTo>
                <a:lnTo>
                  <a:pt x="0" y="387523"/>
                </a:lnTo>
                <a:cubicBezTo>
                  <a:pt x="0" y="173500"/>
                  <a:pt x="173500" y="0"/>
                  <a:pt x="387523" y="0"/>
                </a:cubicBezTo>
                <a:close/>
              </a:path>
            </a:pathLst>
          </a:custGeom>
          <a:solidFill>
            <a:schemeClr val="accent3"/>
          </a:solidFill>
          <a:effectLst>
            <a:outerShdw blurRad="635000" dist="825500" dir="9600000" algn="tr" rotWithShape="0">
              <a:prstClr val="black">
                <a:alpha val="20000"/>
              </a:prstClr>
            </a:outerShdw>
          </a:effectLst>
        </p:spPr>
        <p:txBody>
          <a:bodyPr wrap="square" anchor="ctr">
            <a:noAutofit/>
          </a:bodyPr>
          <a:lstStyle>
            <a:lvl1pPr marL="0" indent="0" algn="ctr">
              <a:buFontTx/>
              <a:buNone/>
              <a:defRPr>
                <a:solidFill>
                  <a:schemeClr val="bg1"/>
                </a:solidFill>
                <a:latin typeface="+mn-lt"/>
              </a:defRPr>
            </a:lvl1pPr>
          </a:lstStyle>
          <a:p>
            <a:endParaRPr lang="en-IN" dirty="0"/>
          </a:p>
        </p:txBody>
      </p:sp>
    </p:spTree>
    <p:extLst>
      <p:ext uri="{BB962C8B-B14F-4D97-AF65-F5344CB8AC3E}">
        <p14:creationId xmlns:p14="http://schemas.microsoft.com/office/powerpoint/2010/main" val="2630900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What we do?">
    <p:bg>
      <p:bgPr>
        <a:solidFill>
          <a:schemeClr val="accent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C1607FC-4025-4535-B960-C423F1504CE5}"/>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12" name="Group 11">
              <a:extLst>
                <a:ext uri="{FF2B5EF4-FFF2-40B4-BE49-F238E27FC236}">
                  <a16:creationId xmlns:a16="http://schemas.microsoft.com/office/drawing/2014/main" id="{5651BEEC-E6AC-4E4B-9B88-D2F823311FDE}"/>
                </a:ext>
              </a:extLst>
            </p:cNvPr>
            <p:cNvGrpSpPr/>
            <p:nvPr/>
          </p:nvGrpSpPr>
          <p:grpSpPr>
            <a:xfrm>
              <a:off x="354110" y="326571"/>
              <a:ext cx="11480604" cy="109990"/>
              <a:chOff x="354110" y="326571"/>
              <a:chExt cx="11480604" cy="109990"/>
            </a:xfrm>
            <a:grpFill/>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6CC022AE-7DA1-4DBC-B4FA-A550170E3244}"/>
                </a:ext>
              </a:extLst>
            </p:cNvPr>
            <p:cNvGrpSpPr/>
            <p:nvPr/>
          </p:nvGrpSpPr>
          <p:grpSpPr>
            <a:xfrm>
              <a:off x="354110" y="833283"/>
              <a:ext cx="11480604" cy="108822"/>
              <a:chOff x="354110" y="834963"/>
              <a:chExt cx="11480604" cy="108822"/>
            </a:xfrm>
            <a:grpFill/>
          </p:grpSpPr>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86937529-B296-43D8-A41E-AB8B81312F52}"/>
                </a:ext>
              </a:extLst>
            </p:cNvPr>
            <p:cNvGrpSpPr/>
            <p:nvPr/>
          </p:nvGrpSpPr>
          <p:grpSpPr>
            <a:xfrm>
              <a:off x="354110" y="1338827"/>
              <a:ext cx="11480604" cy="109990"/>
              <a:chOff x="354110" y="1342187"/>
              <a:chExt cx="11480604" cy="109990"/>
            </a:xfrm>
            <a:grpFill/>
          </p:grpSpPr>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7F2D639A-C347-4082-9643-F89AF7802C05}"/>
                </a:ext>
              </a:extLst>
            </p:cNvPr>
            <p:cNvGrpSpPr/>
            <p:nvPr/>
          </p:nvGrpSpPr>
          <p:grpSpPr>
            <a:xfrm>
              <a:off x="354110" y="1845539"/>
              <a:ext cx="11480604" cy="109990"/>
              <a:chOff x="354110" y="1850572"/>
              <a:chExt cx="11480604" cy="109990"/>
            </a:xfrm>
            <a:grpFill/>
          </p:grpSpPr>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66A8B488-F73F-46BA-AAC6-FAAE1D26CA95}"/>
                </a:ext>
              </a:extLst>
            </p:cNvPr>
            <p:cNvGrpSpPr/>
            <p:nvPr/>
          </p:nvGrpSpPr>
          <p:grpSpPr>
            <a:xfrm>
              <a:off x="354110" y="2352251"/>
              <a:ext cx="11480604" cy="108822"/>
              <a:chOff x="354110" y="2358964"/>
              <a:chExt cx="11480604" cy="108822"/>
            </a:xfrm>
            <a:grpFill/>
          </p:grpSpPr>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518EF978-EC3B-4512-9384-D9CDBEA6D3B0}"/>
                </a:ext>
              </a:extLst>
            </p:cNvPr>
            <p:cNvGrpSpPr/>
            <p:nvPr/>
          </p:nvGrpSpPr>
          <p:grpSpPr>
            <a:xfrm>
              <a:off x="354110" y="2857795"/>
              <a:ext cx="11480604" cy="109990"/>
              <a:chOff x="354110" y="2866188"/>
              <a:chExt cx="11480604" cy="109990"/>
            </a:xfrm>
            <a:grpFill/>
          </p:grpSpPr>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906BB728-4849-4082-9FF0-0EA3AABEBCF4}"/>
                </a:ext>
              </a:extLst>
            </p:cNvPr>
            <p:cNvGrpSpPr/>
            <p:nvPr/>
          </p:nvGrpSpPr>
          <p:grpSpPr>
            <a:xfrm>
              <a:off x="354110" y="3364507"/>
              <a:ext cx="11480604" cy="109990"/>
              <a:chOff x="354110" y="3364062"/>
              <a:chExt cx="11480604" cy="109990"/>
            </a:xfrm>
            <a:grpFill/>
          </p:grpSpPr>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7">
                <a:extLst>
                  <a:ext uri="{FF2B5EF4-FFF2-40B4-BE49-F238E27FC236}">
                    <a16:creationId xmlns:a16="http://schemas.microsoft.com/office/drawing/2014/main" id="{BDB3BE91-D24B-44FB-A0BE-35ABBB231390}"/>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8">
                <a:extLst>
                  <a:ext uri="{FF2B5EF4-FFF2-40B4-BE49-F238E27FC236}">
                    <a16:creationId xmlns:a16="http://schemas.microsoft.com/office/drawing/2014/main" id="{02BF76EB-C07C-40D8-ABF9-14A0E81337BD}"/>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9">
                <a:extLst>
                  <a:ext uri="{FF2B5EF4-FFF2-40B4-BE49-F238E27FC236}">
                    <a16:creationId xmlns:a16="http://schemas.microsoft.com/office/drawing/2014/main" id="{FC0AC496-1F3F-4359-904E-5527E0BAD729}"/>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0">
                <a:extLst>
                  <a:ext uri="{FF2B5EF4-FFF2-40B4-BE49-F238E27FC236}">
                    <a16:creationId xmlns:a16="http://schemas.microsoft.com/office/drawing/2014/main" id="{67A5809D-4B79-4E2A-8B9D-C29BBE187DEB}"/>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1">
                <a:extLst>
                  <a:ext uri="{FF2B5EF4-FFF2-40B4-BE49-F238E27FC236}">
                    <a16:creationId xmlns:a16="http://schemas.microsoft.com/office/drawing/2014/main" id="{5FA8A205-5CFE-4939-86AC-E0D585AB2216}"/>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2">
                <a:extLst>
                  <a:ext uri="{FF2B5EF4-FFF2-40B4-BE49-F238E27FC236}">
                    <a16:creationId xmlns:a16="http://schemas.microsoft.com/office/drawing/2014/main" id="{553F272B-5533-4FB6-A9F0-875A21EC046E}"/>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3">
                <a:extLst>
                  <a:ext uri="{FF2B5EF4-FFF2-40B4-BE49-F238E27FC236}">
                    <a16:creationId xmlns:a16="http://schemas.microsoft.com/office/drawing/2014/main" id="{187F64CB-DEFF-42C8-A80D-BF5D20C7E7B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14">
                <a:extLst>
                  <a:ext uri="{FF2B5EF4-FFF2-40B4-BE49-F238E27FC236}">
                    <a16:creationId xmlns:a16="http://schemas.microsoft.com/office/drawing/2014/main" id="{D8A81EE6-EC79-451C-8888-B85838267DFF}"/>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15">
                <a:extLst>
                  <a:ext uri="{FF2B5EF4-FFF2-40B4-BE49-F238E27FC236}">
                    <a16:creationId xmlns:a16="http://schemas.microsoft.com/office/drawing/2014/main" id="{2F75E8FE-AE95-4C7F-8BE5-50A035B1B1A2}"/>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16">
                <a:extLst>
                  <a:ext uri="{FF2B5EF4-FFF2-40B4-BE49-F238E27FC236}">
                    <a16:creationId xmlns:a16="http://schemas.microsoft.com/office/drawing/2014/main" id="{521C11C5-735B-4510-A6D4-19E284955808}"/>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17">
                <a:extLst>
                  <a:ext uri="{FF2B5EF4-FFF2-40B4-BE49-F238E27FC236}">
                    <a16:creationId xmlns:a16="http://schemas.microsoft.com/office/drawing/2014/main" id="{DE053974-1CFB-4C67-9102-E4BA82742CCB}"/>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18">
                <a:extLst>
                  <a:ext uri="{FF2B5EF4-FFF2-40B4-BE49-F238E27FC236}">
                    <a16:creationId xmlns:a16="http://schemas.microsoft.com/office/drawing/2014/main" id="{00A33D5E-F49C-4A86-B377-B3598B7EF79A}"/>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19">
                <a:extLst>
                  <a:ext uri="{FF2B5EF4-FFF2-40B4-BE49-F238E27FC236}">
                    <a16:creationId xmlns:a16="http://schemas.microsoft.com/office/drawing/2014/main" id="{7B19912A-F019-49AD-A23F-B9B6F8E59878}"/>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9" name="Group 18">
              <a:extLst>
                <a:ext uri="{FF2B5EF4-FFF2-40B4-BE49-F238E27FC236}">
                  <a16:creationId xmlns:a16="http://schemas.microsoft.com/office/drawing/2014/main" id="{9899924C-8D1C-46B4-9F38-88AD7EA3A211}"/>
                </a:ext>
              </a:extLst>
            </p:cNvPr>
            <p:cNvGrpSpPr/>
            <p:nvPr/>
          </p:nvGrpSpPr>
          <p:grpSpPr>
            <a:xfrm>
              <a:off x="354110" y="3871219"/>
              <a:ext cx="11480604" cy="108822"/>
              <a:chOff x="354110" y="3872454"/>
              <a:chExt cx="11480604" cy="108822"/>
            </a:xfrm>
            <a:grpFill/>
          </p:grpSpPr>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34">
                <a:extLst>
                  <a:ext uri="{FF2B5EF4-FFF2-40B4-BE49-F238E27FC236}">
                    <a16:creationId xmlns:a16="http://schemas.microsoft.com/office/drawing/2014/main" id="{0081421C-B014-4BA9-9B01-C495814F1439}"/>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35">
                <a:extLst>
                  <a:ext uri="{FF2B5EF4-FFF2-40B4-BE49-F238E27FC236}">
                    <a16:creationId xmlns:a16="http://schemas.microsoft.com/office/drawing/2014/main" id="{F2F01CCA-56ED-486D-8B82-39DC92A848EA}"/>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36">
                <a:extLst>
                  <a:ext uri="{FF2B5EF4-FFF2-40B4-BE49-F238E27FC236}">
                    <a16:creationId xmlns:a16="http://schemas.microsoft.com/office/drawing/2014/main" id="{D80D4491-E5C9-4C50-81FD-6FC11F948875}"/>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37">
                <a:extLst>
                  <a:ext uri="{FF2B5EF4-FFF2-40B4-BE49-F238E27FC236}">
                    <a16:creationId xmlns:a16="http://schemas.microsoft.com/office/drawing/2014/main" id="{FEC9B9BF-B893-41BF-B931-31F1750D8996}"/>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38">
                <a:extLst>
                  <a:ext uri="{FF2B5EF4-FFF2-40B4-BE49-F238E27FC236}">
                    <a16:creationId xmlns:a16="http://schemas.microsoft.com/office/drawing/2014/main" id="{3CAD1EA0-31D2-4388-AC66-BE422B61421C}"/>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39">
                <a:extLst>
                  <a:ext uri="{FF2B5EF4-FFF2-40B4-BE49-F238E27FC236}">
                    <a16:creationId xmlns:a16="http://schemas.microsoft.com/office/drawing/2014/main" id="{992B7398-2CE5-4B74-B42B-0E4E9FA210C1}"/>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0">
                <a:extLst>
                  <a:ext uri="{FF2B5EF4-FFF2-40B4-BE49-F238E27FC236}">
                    <a16:creationId xmlns:a16="http://schemas.microsoft.com/office/drawing/2014/main" id="{2AC042C8-974E-43A8-B1AB-D62435FE96D7}"/>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1">
                <a:extLst>
                  <a:ext uri="{FF2B5EF4-FFF2-40B4-BE49-F238E27FC236}">
                    <a16:creationId xmlns:a16="http://schemas.microsoft.com/office/drawing/2014/main" id="{2D6F1AB9-6712-4B85-8932-7F5F1BCFDA32}"/>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2">
                <a:extLst>
                  <a:ext uri="{FF2B5EF4-FFF2-40B4-BE49-F238E27FC236}">
                    <a16:creationId xmlns:a16="http://schemas.microsoft.com/office/drawing/2014/main" id="{80DC2507-35DC-491B-8CB6-90312B184EDE}"/>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3">
                <a:extLst>
                  <a:ext uri="{FF2B5EF4-FFF2-40B4-BE49-F238E27FC236}">
                    <a16:creationId xmlns:a16="http://schemas.microsoft.com/office/drawing/2014/main" id="{778102A0-D658-43A1-846D-9B9E4B9AE14F}"/>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44">
                <a:extLst>
                  <a:ext uri="{FF2B5EF4-FFF2-40B4-BE49-F238E27FC236}">
                    <a16:creationId xmlns:a16="http://schemas.microsoft.com/office/drawing/2014/main" id="{0532E36E-F8F7-4121-80C1-216501C391E8}"/>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45">
                <a:extLst>
                  <a:ext uri="{FF2B5EF4-FFF2-40B4-BE49-F238E27FC236}">
                    <a16:creationId xmlns:a16="http://schemas.microsoft.com/office/drawing/2014/main" id="{EBD0C1A7-E07E-492D-A5B7-899D81C35912}"/>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46">
                <a:extLst>
                  <a:ext uri="{FF2B5EF4-FFF2-40B4-BE49-F238E27FC236}">
                    <a16:creationId xmlns:a16="http://schemas.microsoft.com/office/drawing/2014/main" id="{FF89631E-3434-468A-BE5A-16772FE2F3D2}"/>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0" name="Group 19">
              <a:extLst>
                <a:ext uri="{FF2B5EF4-FFF2-40B4-BE49-F238E27FC236}">
                  <a16:creationId xmlns:a16="http://schemas.microsoft.com/office/drawing/2014/main" id="{8F8A1E95-3088-4CA0-BA17-9F2DBDABF9DB}"/>
                </a:ext>
              </a:extLst>
            </p:cNvPr>
            <p:cNvGrpSpPr/>
            <p:nvPr/>
          </p:nvGrpSpPr>
          <p:grpSpPr>
            <a:xfrm>
              <a:off x="354110" y="4376763"/>
              <a:ext cx="11480604" cy="109990"/>
              <a:chOff x="354110" y="4379678"/>
              <a:chExt cx="11480604" cy="109990"/>
            </a:xfrm>
            <a:grpFill/>
          </p:grpSpPr>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1">
                <a:extLst>
                  <a:ext uri="{FF2B5EF4-FFF2-40B4-BE49-F238E27FC236}">
                    <a16:creationId xmlns:a16="http://schemas.microsoft.com/office/drawing/2014/main" id="{FEA4E4F7-8218-4E7C-9E87-224A643273FF}"/>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2">
                <a:extLst>
                  <a:ext uri="{FF2B5EF4-FFF2-40B4-BE49-F238E27FC236}">
                    <a16:creationId xmlns:a16="http://schemas.microsoft.com/office/drawing/2014/main" id="{A94D8FC5-1EBD-4EE3-98BE-790ADC20DBFF}"/>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3">
                <a:extLst>
                  <a:ext uri="{FF2B5EF4-FFF2-40B4-BE49-F238E27FC236}">
                    <a16:creationId xmlns:a16="http://schemas.microsoft.com/office/drawing/2014/main" id="{30D19DB9-4852-4829-8388-B6807A0BF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64">
                <a:extLst>
                  <a:ext uri="{FF2B5EF4-FFF2-40B4-BE49-F238E27FC236}">
                    <a16:creationId xmlns:a16="http://schemas.microsoft.com/office/drawing/2014/main" id="{084DC439-7F3A-4989-96B7-B29D496E655F}"/>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65">
                <a:extLst>
                  <a:ext uri="{FF2B5EF4-FFF2-40B4-BE49-F238E27FC236}">
                    <a16:creationId xmlns:a16="http://schemas.microsoft.com/office/drawing/2014/main" id="{35EB4226-F03D-4819-A4CC-D42233D58851}"/>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66">
                <a:extLst>
                  <a:ext uri="{FF2B5EF4-FFF2-40B4-BE49-F238E27FC236}">
                    <a16:creationId xmlns:a16="http://schemas.microsoft.com/office/drawing/2014/main" id="{E00FCAAA-AC7E-4B03-AD5E-74ABD976422E}"/>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67">
                <a:extLst>
                  <a:ext uri="{FF2B5EF4-FFF2-40B4-BE49-F238E27FC236}">
                    <a16:creationId xmlns:a16="http://schemas.microsoft.com/office/drawing/2014/main" id="{7D3AA8CA-C2E8-4862-8F87-EFAEFBCFF0CD}"/>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68">
                <a:extLst>
                  <a:ext uri="{FF2B5EF4-FFF2-40B4-BE49-F238E27FC236}">
                    <a16:creationId xmlns:a16="http://schemas.microsoft.com/office/drawing/2014/main" id="{217BE0BD-ECA6-4A6D-9864-90AF19AF3022}"/>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69">
                <a:extLst>
                  <a:ext uri="{FF2B5EF4-FFF2-40B4-BE49-F238E27FC236}">
                    <a16:creationId xmlns:a16="http://schemas.microsoft.com/office/drawing/2014/main" id="{4367775C-E241-437A-90EC-7A4D13D422E0}"/>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0">
                <a:extLst>
                  <a:ext uri="{FF2B5EF4-FFF2-40B4-BE49-F238E27FC236}">
                    <a16:creationId xmlns:a16="http://schemas.microsoft.com/office/drawing/2014/main" id="{45804E6D-FE13-4F7A-A02C-81ED1ACEAFA0}"/>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1">
                <a:extLst>
                  <a:ext uri="{FF2B5EF4-FFF2-40B4-BE49-F238E27FC236}">
                    <a16:creationId xmlns:a16="http://schemas.microsoft.com/office/drawing/2014/main" id="{A09F54AC-51E7-45A0-B639-BFEC5FE67CC8}"/>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2">
                <a:extLst>
                  <a:ext uri="{FF2B5EF4-FFF2-40B4-BE49-F238E27FC236}">
                    <a16:creationId xmlns:a16="http://schemas.microsoft.com/office/drawing/2014/main" id="{CA60C1A9-4AD0-4191-96A2-CC1DD32F6F92}"/>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3">
                <a:extLst>
                  <a:ext uri="{FF2B5EF4-FFF2-40B4-BE49-F238E27FC236}">
                    <a16:creationId xmlns:a16="http://schemas.microsoft.com/office/drawing/2014/main" id="{9A28ED63-9408-4F16-A85E-E76BA9F9AD02}"/>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1" name="Group 20">
              <a:extLst>
                <a:ext uri="{FF2B5EF4-FFF2-40B4-BE49-F238E27FC236}">
                  <a16:creationId xmlns:a16="http://schemas.microsoft.com/office/drawing/2014/main" id="{909F6D0B-FF49-4CC2-90DB-BE84FEA93E9F}"/>
                </a:ext>
              </a:extLst>
            </p:cNvPr>
            <p:cNvGrpSpPr/>
            <p:nvPr/>
          </p:nvGrpSpPr>
          <p:grpSpPr>
            <a:xfrm>
              <a:off x="354110" y="4883475"/>
              <a:ext cx="11480604" cy="109990"/>
              <a:chOff x="354110" y="4888062"/>
              <a:chExt cx="11480604" cy="109990"/>
            </a:xfrm>
            <a:grpFill/>
          </p:grpSpPr>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7">
                <a:extLst>
                  <a:ext uri="{FF2B5EF4-FFF2-40B4-BE49-F238E27FC236}">
                    <a16:creationId xmlns:a16="http://schemas.microsoft.com/office/drawing/2014/main" id="{19A7F840-07E0-4852-B348-40D8EB614858}"/>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8">
                <a:extLst>
                  <a:ext uri="{FF2B5EF4-FFF2-40B4-BE49-F238E27FC236}">
                    <a16:creationId xmlns:a16="http://schemas.microsoft.com/office/drawing/2014/main" id="{F501C6E7-9683-4F5F-ADB4-D120A8CE23AC}"/>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9">
                <a:extLst>
                  <a:ext uri="{FF2B5EF4-FFF2-40B4-BE49-F238E27FC236}">
                    <a16:creationId xmlns:a16="http://schemas.microsoft.com/office/drawing/2014/main" id="{6B0B292A-E263-45E9-8363-AB5BA07DC7ED}"/>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0">
                <a:extLst>
                  <a:ext uri="{FF2B5EF4-FFF2-40B4-BE49-F238E27FC236}">
                    <a16:creationId xmlns:a16="http://schemas.microsoft.com/office/drawing/2014/main" id="{F6D80E9D-A930-4211-B815-FA67CF10A554}"/>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1">
                <a:extLst>
                  <a:ext uri="{FF2B5EF4-FFF2-40B4-BE49-F238E27FC236}">
                    <a16:creationId xmlns:a16="http://schemas.microsoft.com/office/drawing/2014/main" id="{75CB23DF-89C3-4513-88A0-E31FACFB7D19}"/>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2">
                <a:extLst>
                  <a:ext uri="{FF2B5EF4-FFF2-40B4-BE49-F238E27FC236}">
                    <a16:creationId xmlns:a16="http://schemas.microsoft.com/office/drawing/2014/main" id="{792B94F3-12D9-42E8-91C9-DE5D158733B4}"/>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3">
                <a:extLst>
                  <a:ext uri="{FF2B5EF4-FFF2-40B4-BE49-F238E27FC236}">
                    <a16:creationId xmlns:a16="http://schemas.microsoft.com/office/drawing/2014/main" id="{F5C29CE0-8ED9-4F8F-B865-6A66D95AA6F5}"/>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14">
                <a:extLst>
                  <a:ext uri="{FF2B5EF4-FFF2-40B4-BE49-F238E27FC236}">
                    <a16:creationId xmlns:a16="http://schemas.microsoft.com/office/drawing/2014/main" id="{E1288316-CFF0-4D0C-A6EA-50B406EBF659}"/>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15">
                <a:extLst>
                  <a:ext uri="{FF2B5EF4-FFF2-40B4-BE49-F238E27FC236}">
                    <a16:creationId xmlns:a16="http://schemas.microsoft.com/office/drawing/2014/main" id="{4BF70EA3-0A87-40BD-94BF-76AAEC816C87}"/>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16">
                <a:extLst>
                  <a:ext uri="{FF2B5EF4-FFF2-40B4-BE49-F238E27FC236}">
                    <a16:creationId xmlns:a16="http://schemas.microsoft.com/office/drawing/2014/main" id="{8AC49DAE-1800-40B4-908D-DACDDBFF2135}"/>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17">
                <a:extLst>
                  <a:ext uri="{FF2B5EF4-FFF2-40B4-BE49-F238E27FC236}">
                    <a16:creationId xmlns:a16="http://schemas.microsoft.com/office/drawing/2014/main" id="{236BF9F5-A935-4DA3-A4A9-52DD30165B37}"/>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18">
                <a:extLst>
                  <a:ext uri="{FF2B5EF4-FFF2-40B4-BE49-F238E27FC236}">
                    <a16:creationId xmlns:a16="http://schemas.microsoft.com/office/drawing/2014/main" id="{97FE846A-6C60-49BD-8759-77095BC24777}"/>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19">
                <a:extLst>
                  <a:ext uri="{FF2B5EF4-FFF2-40B4-BE49-F238E27FC236}">
                    <a16:creationId xmlns:a16="http://schemas.microsoft.com/office/drawing/2014/main" id="{FA924FA8-FE97-40A1-852B-77A498A7C449}"/>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2" name="Group 21">
              <a:extLst>
                <a:ext uri="{FF2B5EF4-FFF2-40B4-BE49-F238E27FC236}">
                  <a16:creationId xmlns:a16="http://schemas.microsoft.com/office/drawing/2014/main" id="{5E7D7A4E-C314-4987-9657-060E28CAA6A0}"/>
                </a:ext>
              </a:extLst>
            </p:cNvPr>
            <p:cNvGrpSpPr/>
            <p:nvPr/>
          </p:nvGrpSpPr>
          <p:grpSpPr>
            <a:xfrm>
              <a:off x="354110" y="5390187"/>
              <a:ext cx="11480604" cy="108822"/>
              <a:chOff x="354110" y="5396454"/>
              <a:chExt cx="11480604" cy="108822"/>
            </a:xfrm>
            <a:grpFill/>
          </p:grpSpPr>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34">
                <a:extLst>
                  <a:ext uri="{FF2B5EF4-FFF2-40B4-BE49-F238E27FC236}">
                    <a16:creationId xmlns:a16="http://schemas.microsoft.com/office/drawing/2014/main" id="{088CF2A2-82EB-4956-973F-6A38CD7EA059}"/>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35">
                <a:extLst>
                  <a:ext uri="{FF2B5EF4-FFF2-40B4-BE49-F238E27FC236}">
                    <a16:creationId xmlns:a16="http://schemas.microsoft.com/office/drawing/2014/main" id="{C040EEA9-3095-4F30-8483-23F37448C258}"/>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36">
                <a:extLst>
                  <a:ext uri="{FF2B5EF4-FFF2-40B4-BE49-F238E27FC236}">
                    <a16:creationId xmlns:a16="http://schemas.microsoft.com/office/drawing/2014/main" id="{749693CE-451B-4AFB-88A8-C12ED178EA24}"/>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37">
                <a:extLst>
                  <a:ext uri="{FF2B5EF4-FFF2-40B4-BE49-F238E27FC236}">
                    <a16:creationId xmlns:a16="http://schemas.microsoft.com/office/drawing/2014/main" id="{30280489-C791-44E8-963D-1255607CDB5F}"/>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38">
                <a:extLst>
                  <a:ext uri="{FF2B5EF4-FFF2-40B4-BE49-F238E27FC236}">
                    <a16:creationId xmlns:a16="http://schemas.microsoft.com/office/drawing/2014/main" id="{8CC74FC2-413D-4801-AE6D-107C3B112929}"/>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39">
                <a:extLst>
                  <a:ext uri="{FF2B5EF4-FFF2-40B4-BE49-F238E27FC236}">
                    <a16:creationId xmlns:a16="http://schemas.microsoft.com/office/drawing/2014/main" id="{B285A8B1-8801-46CD-91B8-97CE12F3199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0">
                <a:extLst>
                  <a:ext uri="{FF2B5EF4-FFF2-40B4-BE49-F238E27FC236}">
                    <a16:creationId xmlns:a16="http://schemas.microsoft.com/office/drawing/2014/main" id="{2DCB03A8-663D-4DCB-A3A5-59C55ED30496}"/>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1">
                <a:extLst>
                  <a:ext uri="{FF2B5EF4-FFF2-40B4-BE49-F238E27FC236}">
                    <a16:creationId xmlns:a16="http://schemas.microsoft.com/office/drawing/2014/main" id="{5407D7A5-9403-4899-B30F-57F9270DFA23}"/>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2">
                <a:extLst>
                  <a:ext uri="{FF2B5EF4-FFF2-40B4-BE49-F238E27FC236}">
                    <a16:creationId xmlns:a16="http://schemas.microsoft.com/office/drawing/2014/main" id="{A5A712A8-2D9C-4566-93D7-A554219464B6}"/>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3">
                <a:extLst>
                  <a:ext uri="{FF2B5EF4-FFF2-40B4-BE49-F238E27FC236}">
                    <a16:creationId xmlns:a16="http://schemas.microsoft.com/office/drawing/2014/main" id="{4B61ED17-0B4A-42B3-B859-84E6FBD9F9B9}"/>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44">
                <a:extLst>
                  <a:ext uri="{FF2B5EF4-FFF2-40B4-BE49-F238E27FC236}">
                    <a16:creationId xmlns:a16="http://schemas.microsoft.com/office/drawing/2014/main" id="{7FF71609-E043-4DD4-BBED-210943BF31DB}"/>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45">
                <a:extLst>
                  <a:ext uri="{FF2B5EF4-FFF2-40B4-BE49-F238E27FC236}">
                    <a16:creationId xmlns:a16="http://schemas.microsoft.com/office/drawing/2014/main" id="{9107E37E-3623-4410-8CEA-DA33995A6AC6}"/>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46">
                <a:extLst>
                  <a:ext uri="{FF2B5EF4-FFF2-40B4-BE49-F238E27FC236}">
                    <a16:creationId xmlns:a16="http://schemas.microsoft.com/office/drawing/2014/main" id="{B83800E2-BDEE-48AC-9D9F-0B03C123FB62}"/>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3" name="Group 22">
              <a:extLst>
                <a:ext uri="{FF2B5EF4-FFF2-40B4-BE49-F238E27FC236}">
                  <a16:creationId xmlns:a16="http://schemas.microsoft.com/office/drawing/2014/main" id="{8F81BE07-E676-45EB-9AFA-7BF1FBB657A2}"/>
                </a:ext>
              </a:extLst>
            </p:cNvPr>
            <p:cNvGrpSpPr/>
            <p:nvPr/>
          </p:nvGrpSpPr>
          <p:grpSpPr>
            <a:xfrm>
              <a:off x="354110" y="5895731"/>
              <a:ext cx="11480604" cy="109990"/>
              <a:chOff x="354110" y="5903678"/>
              <a:chExt cx="11480604" cy="109990"/>
            </a:xfrm>
            <a:grpFill/>
          </p:grpSpPr>
          <p:sp>
            <p:nvSpPr>
              <p:cNvPr id="51" name="Rectangle 59">
                <a:extLst>
                  <a:ext uri="{FF2B5EF4-FFF2-40B4-BE49-F238E27FC236}">
                    <a16:creationId xmlns:a16="http://schemas.microsoft.com/office/drawing/2014/main" id="{90F41A19-F592-419E-BB70-0A26A5A2C993}"/>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0">
                <a:extLst>
                  <a:ext uri="{FF2B5EF4-FFF2-40B4-BE49-F238E27FC236}">
                    <a16:creationId xmlns:a16="http://schemas.microsoft.com/office/drawing/2014/main" id="{1469FDD4-E3FD-413E-AE75-22EE1F631B63}"/>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1">
                <a:extLst>
                  <a:ext uri="{FF2B5EF4-FFF2-40B4-BE49-F238E27FC236}">
                    <a16:creationId xmlns:a16="http://schemas.microsoft.com/office/drawing/2014/main" id="{FE475E5D-8646-4FC9-BFFB-619E2D0E25ED}"/>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2">
                <a:extLst>
                  <a:ext uri="{FF2B5EF4-FFF2-40B4-BE49-F238E27FC236}">
                    <a16:creationId xmlns:a16="http://schemas.microsoft.com/office/drawing/2014/main" id="{3D36A72E-C554-4C3C-9B1B-6CB10E5F62BE}"/>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3">
                <a:extLst>
                  <a:ext uri="{FF2B5EF4-FFF2-40B4-BE49-F238E27FC236}">
                    <a16:creationId xmlns:a16="http://schemas.microsoft.com/office/drawing/2014/main" id="{7A4E6F93-4FD1-43BD-92BD-564F60D0B6DD}"/>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64">
                <a:extLst>
                  <a:ext uri="{FF2B5EF4-FFF2-40B4-BE49-F238E27FC236}">
                    <a16:creationId xmlns:a16="http://schemas.microsoft.com/office/drawing/2014/main" id="{91390BA3-956A-4FEA-961B-6154DE6FB764}"/>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65">
                <a:extLst>
                  <a:ext uri="{FF2B5EF4-FFF2-40B4-BE49-F238E27FC236}">
                    <a16:creationId xmlns:a16="http://schemas.microsoft.com/office/drawing/2014/main" id="{3BDA4482-76BD-4B95-9A99-C9D97E68F675}"/>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66">
                <a:extLst>
                  <a:ext uri="{FF2B5EF4-FFF2-40B4-BE49-F238E27FC236}">
                    <a16:creationId xmlns:a16="http://schemas.microsoft.com/office/drawing/2014/main" id="{7C89DCF1-7783-4715-A5F6-F69C325A84F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67">
                <a:extLst>
                  <a:ext uri="{FF2B5EF4-FFF2-40B4-BE49-F238E27FC236}">
                    <a16:creationId xmlns:a16="http://schemas.microsoft.com/office/drawing/2014/main" id="{C358A697-8E33-4B4A-8E88-7C19923AD434}"/>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68">
                <a:extLst>
                  <a:ext uri="{FF2B5EF4-FFF2-40B4-BE49-F238E27FC236}">
                    <a16:creationId xmlns:a16="http://schemas.microsoft.com/office/drawing/2014/main" id="{8716A687-A14A-4B91-AB47-EC1722AF30AA}"/>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69">
                <a:extLst>
                  <a:ext uri="{FF2B5EF4-FFF2-40B4-BE49-F238E27FC236}">
                    <a16:creationId xmlns:a16="http://schemas.microsoft.com/office/drawing/2014/main" id="{3597BC4D-A8AB-476D-A463-DDA92D6194C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0">
                <a:extLst>
                  <a:ext uri="{FF2B5EF4-FFF2-40B4-BE49-F238E27FC236}">
                    <a16:creationId xmlns:a16="http://schemas.microsoft.com/office/drawing/2014/main" id="{3D5FE933-374E-4D22-95B5-F8B154CFC294}"/>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1">
                <a:extLst>
                  <a:ext uri="{FF2B5EF4-FFF2-40B4-BE49-F238E27FC236}">
                    <a16:creationId xmlns:a16="http://schemas.microsoft.com/office/drawing/2014/main" id="{4DA4C424-BC57-46B1-8A19-98F4A1F4BC56}"/>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2">
                <a:extLst>
                  <a:ext uri="{FF2B5EF4-FFF2-40B4-BE49-F238E27FC236}">
                    <a16:creationId xmlns:a16="http://schemas.microsoft.com/office/drawing/2014/main" id="{8072EEA5-91EE-47E9-9C82-96966E37CB87}"/>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3">
                <a:extLst>
                  <a:ext uri="{FF2B5EF4-FFF2-40B4-BE49-F238E27FC236}">
                    <a16:creationId xmlns:a16="http://schemas.microsoft.com/office/drawing/2014/main" id="{D2366CD8-B517-40C0-8E52-217CE8F16474}"/>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74">
                <a:extLst>
                  <a:ext uri="{FF2B5EF4-FFF2-40B4-BE49-F238E27FC236}">
                    <a16:creationId xmlns:a16="http://schemas.microsoft.com/office/drawing/2014/main" id="{2739573F-C01A-4A42-BDB4-F8717CD6555C}"/>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75">
                <a:extLst>
                  <a:ext uri="{FF2B5EF4-FFF2-40B4-BE49-F238E27FC236}">
                    <a16:creationId xmlns:a16="http://schemas.microsoft.com/office/drawing/2014/main" id="{94A56444-668B-41B0-8986-65EB2B4A3200}"/>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76">
                <a:extLst>
                  <a:ext uri="{FF2B5EF4-FFF2-40B4-BE49-F238E27FC236}">
                    <a16:creationId xmlns:a16="http://schemas.microsoft.com/office/drawing/2014/main" id="{B2CFF404-368E-4A76-A2CA-471611869B48}"/>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77">
                <a:extLst>
                  <a:ext uri="{FF2B5EF4-FFF2-40B4-BE49-F238E27FC236}">
                    <a16:creationId xmlns:a16="http://schemas.microsoft.com/office/drawing/2014/main" id="{3B1857CC-9DC7-43E3-98B6-0DCBB2DC18B3}"/>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78">
                <a:extLst>
                  <a:ext uri="{FF2B5EF4-FFF2-40B4-BE49-F238E27FC236}">
                    <a16:creationId xmlns:a16="http://schemas.microsoft.com/office/drawing/2014/main" id="{13C3C468-F3E2-4B75-BB66-184F85DD01B0}"/>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 name="Rectangle 79">
                <a:extLst>
                  <a:ext uri="{FF2B5EF4-FFF2-40B4-BE49-F238E27FC236}">
                    <a16:creationId xmlns:a16="http://schemas.microsoft.com/office/drawing/2014/main" id="{1A0E9336-6E7F-4174-BB8B-7B675743AA41}"/>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80">
                <a:extLst>
                  <a:ext uri="{FF2B5EF4-FFF2-40B4-BE49-F238E27FC236}">
                    <a16:creationId xmlns:a16="http://schemas.microsoft.com/office/drawing/2014/main" id="{1AB6293C-8454-4149-8126-EFE23BCE434D}"/>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81">
                <a:extLst>
                  <a:ext uri="{FF2B5EF4-FFF2-40B4-BE49-F238E27FC236}">
                    <a16:creationId xmlns:a16="http://schemas.microsoft.com/office/drawing/2014/main" id="{BAE4953B-46B2-4552-8D6A-C67D4FCB3D6C}"/>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82">
                <a:extLst>
                  <a:ext uri="{FF2B5EF4-FFF2-40B4-BE49-F238E27FC236}">
                    <a16:creationId xmlns:a16="http://schemas.microsoft.com/office/drawing/2014/main" id="{40C5CC0E-449E-4E60-822F-5A4AB69E541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83">
                <a:extLst>
                  <a:ext uri="{FF2B5EF4-FFF2-40B4-BE49-F238E27FC236}">
                    <a16:creationId xmlns:a16="http://schemas.microsoft.com/office/drawing/2014/main" id="{B2688373-3DD7-4956-8759-7CB2AF735B51}"/>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84">
                <a:extLst>
                  <a:ext uri="{FF2B5EF4-FFF2-40B4-BE49-F238E27FC236}">
                    <a16:creationId xmlns:a16="http://schemas.microsoft.com/office/drawing/2014/main" id="{50B8E454-F10F-456B-81ED-301B191CA48D}"/>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4" name="Group 23">
              <a:extLst>
                <a:ext uri="{FF2B5EF4-FFF2-40B4-BE49-F238E27FC236}">
                  <a16:creationId xmlns:a16="http://schemas.microsoft.com/office/drawing/2014/main" id="{960ABA5C-8D36-4AAD-9494-669B8A3E9E86}"/>
                </a:ext>
              </a:extLst>
            </p:cNvPr>
            <p:cNvGrpSpPr/>
            <p:nvPr/>
          </p:nvGrpSpPr>
          <p:grpSpPr>
            <a:xfrm>
              <a:off x="354110" y="6402442"/>
              <a:ext cx="11480604" cy="109990"/>
              <a:chOff x="354110" y="5903678"/>
              <a:chExt cx="11480604" cy="109990"/>
            </a:xfrm>
            <a:grpFill/>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2" name="Date Placeholder 1"/>
          <p:cNvSpPr>
            <a:spLocks noGrp="1"/>
          </p:cNvSpPr>
          <p:nvPr>
            <p:ph type="dt" sz="half" idx="10"/>
          </p:nvPr>
        </p:nvSpPr>
        <p:spPr/>
        <p:txBody>
          <a:bodyPr/>
          <a:lstStyle/>
          <a:p>
            <a:fld id="{425404F2-BE9A-4460-8815-8F645183555F}" type="datetimeFigureOut">
              <a:rPr lang="en-US" smtClean="0"/>
              <a:pPr/>
              <a:t>12/11/2023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r>
              <a:rPr lang="en-US" dirty="0"/>
              <a:t>www.anubhavtrainings.com</a:t>
            </a:r>
          </a:p>
        </p:txBody>
      </p:sp>
      <p:sp>
        <p:nvSpPr>
          <p:cNvPr id="364" name="Picture Placeholder 2">
            <a:extLst>
              <a:ext uri="{FF2B5EF4-FFF2-40B4-BE49-F238E27FC236}">
                <a16:creationId xmlns:a16="http://schemas.microsoft.com/office/drawing/2014/main" id="{251EF59E-16AF-4781-8288-EC19B9762CAE}"/>
              </a:ext>
            </a:extLst>
          </p:cNvPr>
          <p:cNvSpPr>
            <a:spLocks noGrp="1"/>
          </p:cNvSpPr>
          <p:nvPr>
            <p:ph type="pic" sz="quarter" idx="14"/>
          </p:nvPr>
        </p:nvSpPr>
        <p:spPr>
          <a:xfrm>
            <a:off x="-20540" y="-11151"/>
            <a:ext cx="6784876" cy="5685522"/>
          </a:xfrm>
          <a:custGeom>
            <a:avLst/>
            <a:gdLst>
              <a:gd name="connsiteX0" fmla="*/ 0 w 7654699"/>
              <a:gd name="connsiteY0" fmla="*/ 0 h 5678805"/>
              <a:gd name="connsiteX1" fmla="*/ 7654699 w 7654699"/>
              <a:gd name="connsiteY1" fmla="*/ 0 h 5678805"/>
              <a:gd name="connsiteX2" fmla="*/ 7654699 w 7654699"/>
              <a:gd name="connsiteY2" fmla="*/ 0 h 5678805"/>
              <a:gd name="connsiteX3" fmla="*/ 7654699 w 7654699"/>
              <a:gd name="connsiteY3" fmla="*/ 4808982 h 5678805"/>
              <a:gd name="connsiteX4" fmla="*/ 6784876 w 7654699"/>
              <a:gd name="connsiteY4" fmla="*/ 5678805 h 5678805"/>
              <a:gd name="connsiteX5" fmla="*/ 869823 w 7654699"/>
              <a:gd name="connsiteY5" fmla="*/ 5678805 h 5678805"/>
              <a:gd name="connsiteX6" fmla="*/ 0 w 7654699"/>
              <a:gd name="connsiteY6" fmla="*/ 4808982 h 5678805"/>
              <a:gd name="connsiteX7" fmla="*/ 0 w 7654699"/>
              <a:gd name="connsiteY7" fmla="*/ 0 h 5678805"/>
              <a:gd name="connsiteX8" fmla="*/ 0 w 7654699"/>
              <a:gd name="connsiteY8" fmla="*/ 0 h 5678805"/>
              <a:gd name="connsiteX0" fmla="*/ 0 w 7654699"/>
              <a:gd name="connsiteY0" fmla="*/ 6717 h 5685522"/>
              <a:gd name="connsiteX1" fmla="*/ 901515 w 7654699"/>
              <a:gd name="connsiteY1" fmla="*/ 0 h 5685522"/>
              <a:gd name="connsiteX2" fmla="*/ 7654699 w 7654699"/>
              <a:gd name="connsiteY2" fmla="*/ 6717 h 5685522"/>
              <a:gd name="connsiteX3" fmla="*/ 7654699 w 7654699"/>
              <a:gd name="connsiteY3" fmla="*/ 6717 h 5685522"/>
              <a:gd name="connsiteX4" fmla="*/ 7654699 w 7654699"/>
              <a:gd name="connsiteY4" fmla="*/ 4815699 h 5685522"/>
              <a:gd name="connsiteX5" fmla="*/ 6784876 w 7654699"/>
              <a:gd name="connsiteY5" fmla="*/ 5685522 h 5685522"/>
              <a:gd name="connsiteX6" fmla="*/ 869823 w 7654699"/>
              <a:gd name="connsiteY6" fmla="*/ 5685522 h 5685522"/>
              <a:gd name="connsiteX7" fmla="*/ 0 w 7654699"/>
              <a:gd name="connsiteY7" fmla="*/ 4815699 h 5685522"/>
              <a:gd name="connsiteX8" fmla="*/ 0 w 7654699"/>
              <a:gd name="connsiteY8" fmla="*/ 6717 h 5685522"/>
              <a:gd name="connsiteX9" fmla="*/ 0 w 7654699"/>
              <a:gd name="connsiteY9" fmla="*/ 6717 h 5685522"/>
              <a:gd name="connsiteX0" fmla="*/ 0 w 7654699"/>
              <a:gd name="connsiteY0" fmla="*/ 6717 h 5685522"/>
              <a:gd name="connsiteX1" fmla="*/ 901515 w 7654699"/>
              <a:gd name="connsiteY1" fmla="*/ 0 h 5685522"/>
              <a:gd name="connsiteX2" fmla="*/ 7654699 w 7654699"/>
              <a:gd name="connsiteY2" fmla="*/ 6717 h 5685522"/>
              <a:gd name="connsiteX3" fmla="*/ 7654699 w 7654699"/>
              <a:gd name="connsiteY3" fmla="*/ 6717 h 5685522"/>
              <a:gd name="connsiteX4" fmla="*/ 7654699 w 7654699"/>
              <a:gd name="connsiteY4" fmla="*/ 4815699 h 5685522"/>
              <a:gd name="connsiteX5" fmla="*/ 6784876 w 7654699"/>
              <a:gd name="connsiteY5" fmla="*/ 5685522 h 5685522"/>
              <a:gd name="connsiteX6" fmla="*/ 869823 w 7654699"/>
              <a:gd name="connsiteY6" fmla="*/ 5685522 h 5685522"/>
              <a:gd name="connsiteX7" fmla="*/ 0 w 7654699"/>
              <a:gd name="connsiteY7" fmla="*/ 4815699 h 5685522"/>
              <a:gd name="connsiteX8" fmla="*/ 0 w 7654699"/>
              <a:gd name="connsiteY8" fmla="*/ 6717 h 5685522"/>
              <a:gd name="connsiteX0" fmla="*/ 0 w 7654699"/>
              <a:gd name="connsiteY0" fmla="*/ 4815699 h 5685522"/>
              <a:gd name="connsiteX1" fmla="*/ 901515 w 7654699"/>
              <a:gd name="connsiteY1" fmla="*/ 0 h 5685522"/>
              <a:gd name="connsiteX2" fmla="*/ 7654699 w 7654699"/>
              <a:gd name="connsiteY2" fmla="*/ 6717 h 5685522"/>
              <a:gd name="connsiteX3" fmla="*/ 7654699 w 7654699"/>
              <a:gd name="connsiteY3" fmla="*/ 6717 h 5685522"/>
              <a:gd name="connsiteX4" fmla="*/ 7654699 w 7654699"/>
              <a:gd name="connsiteY4" fmla="*/ 4815699 h 5685522"/>
              <a:gd name="connsiteX5" fmla="*/ 6784876 w 7654699"/>
              <a:gd name="connsiteY5" fmla="*/ 5685522 h 5685522"/>
              <a:gd name="connsiteX6" fmla="*/ 869823 w 7654699"/>
              <a:gd name="connsiteY6" fmla="*/ 5685522 h 5685522"/>
              <a:gd name="connsiteX7" fmla="*/ 0 w 7654699"/>
              <a:gd name="connsiteY7" fmla="*/ 4815699 h 5685522"/>
              <a:gd name="connsiteX0" fmla="*/ 776254 w 7561130"/>
              <a:gd name="connsiteY0" fmla="*/ 5685522 h 5685522"/>
              <a:gd name="connsiteX1" fmla="*/ 807946 w 7561130"/>
              <a:gd name="connsiteY1" fmla="*/ 0 h 5685522"/>
              <a:gd name="connsiteX2" fmla="*/ 7561130 w 7561130"/>
              <a:gd name="connsiteY2" fmla="*/ 6717 h 5685522"/>
              <a:gd name="connsiteX3" fmla="*/ 7561130 w 7561130"/>
              <a:gd name="connsiteY3" fmla="*/ 6717 h 5685522"/>
              <a:gd name="connsiteX4" fmla="*/ 7561130 w 7561130"/>
              <a:gd name="connsiteY4" fmla="*/ 4815699 h 5685522"/>
              <a:gd name="connsiteX5" fmla="*/ 6691307 w 7561130"/>
              <a:gd name="connsiteY5" fmla="*/ 5685522 h 5685522"/>
              <a:gd name="connsiteX6" fmla="*/ 776254 w 7561130"/>
              <a:gd name="connsiteY6" fmla="*/ 5685522 h 5685522"/>
              <a:gd name="connsiteX0" fmla="*/ 0 w 6784876"/>
              <a:gd name="connsiteY0" fmla="*/ 5685522 h 5685522"/>
              <a:gd name="connsiteX1" fmla="*/ 31692 w 6784876"/>
              <a:gd name="connsiteY1" fmla="*/ 0 h 5685522"/>
              <a:gd name="connsiteX2" fmla="*/ 6784876 w 6784876"/>
              <a:gd name="connsiteY2" fmla="*/ 6717 h 5685522"/>
              <a:gd name="connsiteX3" fmla="*/ 6784876 w 6784876"/>
              <a:gd name="connsiteY3" fmla="*/ 6717 h 5685522"/>
              <a:gd name="connsiteX4" fmla="*/ 6784876 w 6784876"/>
              <a:gd name="connsiteY4" fmla="*/ 4815699 h 5685522"/>
              <a:gd name="connsiteX5" fmla="*/ 5915053 w 6784876"/>
              <a:gd name="connsiteY5" fmla="*/ 5685522 h 5685522"/>
              <a:gd name="connsiteX6" fmla="*/ 0 w 6784876"/>
              <a:gd name="connsiteY6" fmla="*/ 5685522 h 568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84876" h="5685522">
                <a:moveTo>
                  <a:pt x="0" y="5685522"/>
                </a:moveTo>
                <a:lnTo>
                  <a:pt x="31692" y="0"/>
                </a:lnTo>
                <a:lnTo>
                  <a:pt x="6784876" y="6717"/>
                </a:lnTo>
                <a:lnTo>
                  <a:pt x="6784876" y="6717"/>
                </a:lnTo>
                <a:lnTo>
                  <a:pt x="6784876" y="4815699"/>
                </a:lnTo>
                <a:cubicBezTo>
                  <a:pt x="6784876" y="5296089"/>
                  <a:pt x="6395443" y="5685522"/>
                  <a:pt x="5915053" y="5685522"/>
                </a:cubicBezTo>
                <a:lnTo>
                  <a:pt x="0" y="5685522"/>
                </a:lnTo>
                <a:close/>
              </a:path>
            </a:pathLst>
          </a:custGeom>
          <a:solidFill>
            <a:schemeClr val="accent3"/>
          </a:solidFill>
          <a:effectLst>
            <a:outerShdw blurRad="635000" dist="825500" dir="21540000" algn="l" rotWithShape="0">
              <a:prstClr val="black">
                <a:alpha val="20000"/>
              </a:prstClr>
            </a:outerShdw>
          </a:effectLst>
        </p:spPr>
        <p:txBody>
          <a:bodyPr anchor="ctr">
            <a:normAutofit/>
          </a:bodyPr>
          <a:lstStyle>
            <a:lvl1pPr marL="0" indent="0" algn="ctr">
              <a:buFontTx/>
              <a:buNone/>
              <a:defRPr sz="3200">
                <a:solidFill>
                  <a:schemeClr val="bg1"/>
                </a:solidFill>
              </a:defRPr>
            </a:lvl1pPr>
          </a:lstStyle>
          <a:p>
            <a:endParaRPr lang="en-IN"/>
          </a:p>
        </p:txBody>
      </p:sp>
    </p:spTree>
    <p:extLst>
      <p:ext uri="{BB962C8B-B14F-4D97-AF65-F5344CB8AC3E}">
        <p14:creationId xmlns:p14="http://schemas.microsoft.com/office/powerpoint/2010/main" val="5314300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Our Team">
    <p:bg>
      <p:bgPr>
        <a:solidFill>
          <a:schemeClr val="accent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C1607FC-4025-4535-B960-C423F1504CE5}"/>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12" name="Group 11">
              <a:extLst>
                <a:ext uri="{FF2B5EF4-FFF2-40B4-BE49-F238E27FC236}">
                  <a16:creationId xmlns:a16="http://schemas.microsoft.com/office/drawing/2014/main" id="{5651BEEC-E6AC-4E4B-9B88-D2F823311FDE}"/>
                </a:ext>
              </a:extLst>
            </p:cNvPr>
            <p:cNvGrpSpPr/>
            <p:nvPr/>
          </p:nvGrpSpPr>
          <p:grpSpPr>
            <a:xfrm>
              <a:off x="354110" y="326571"/>
              <a:ext cx="11480604" cy="109990"/>
              <a:chOff x="354110" y="326571"/>
              <a:chExt cx="11480604" cy="109990"/>
            </a:xfrm>
            <a:grpFill/>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6CC022AE-7DA1-4DBC-B4FA-A550170E3244}"/>
                </a:ext>
              </a:extLst>
            </p:cNvPr>
            <p:cNvGrpSpPr/>
            <p:nvPr/>
          </p:nvGrpSpPr>
          <p:grpSpPr>
            <a:xfrm>
              <a:off x="354110" y="833283"/>
              <a:ext cx="11480604" cy="108822"/>
              <a:chOff x="354110" y="834963"/>
              <a:chExt cx="11480604" cy="108822"/>
            </a:xfrm>
            <a:grpFill/>
          </p:grpSpPr>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86937529-B296-43D8-A41E-AB8B81312F52}"/>
                </a:ext>
              </a:extLst>
            </p:cNvPr>
            <p:cNvGrpSpPr/>
            <p:nvPr/>
          </p:nvGrpSpPr>
          <p:grpSpPr>
            <a:xfrm>
              <a:off x="354110" y="1338827"/>
              <a:ext cx="11480604" cy="109990"/>
              <a:chOff x="354110" y="1342187"/>
              <a:chExt cx="11480604" cy="109990"/>
            </a:xfrm>
            <a:grpFill/>
          </p:grpSpPr>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7F2D639A-C347-4082-9643-F89AF7802C05}"/>
                </a:ext>
              </a:extLst>
            </p:cNvPr>
            <p:cNvGrpSpPr/>
            <p:nvPr/>
          </p:nvGrpSpPr>
          <p:grpSpPr>
            <a:xfrm>
              <a:off x="354110" y="1845539"/>
              <a:ext cx="11480604" cy="109990"/>
              <a:chOff x="354110" y="1850572"/>
              <a:chExt cx="11480604" cy="109990"/>
            </a:xfrm>
            <a:grpFill/>
          </p:grpSpPr>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66A8B488-F73F-46BA-AAC6-FAAE1D26CA95}"/>
                </a:ext>
              </a:extLst>
            </p:cNvPr>
            <p:cNvGrpSpPr/>
            <p:nvPr/>
          </p:nvGrpSpPr>
          <p:grpSpPr>
            <a:xfrm>
              <a:off x="354110" y="2352251"/>
              <a:ext cx="11480604" cy="108822"/>
              <a:chOff x="354110" y="2358964"/>
              <a:chExt cx="11480604" cy="108822"/>
            </a:xfrm>
            <a:grpFill/>
          </p:grpSpPr>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518EF978-EC3B-4512-9384-D9CDBEA6D3B0}"/>
                </a:ext>
              </a:extLst>
            </p:cNvPr>
            <p:cNvGrpSpPr/>
            <p:nvPr/>
          </p:nvGrpSpPr>
          <p:grpSpPr>
            <a:xfrm>
              <a:off x="354110" y="2857795"/>
              <a:ext cx="11480604" cy="109990"/>
              <a:chOff x="354110" y="2866188"/>
              <a:chExt cx="11480604" cy="109990"/>
            </a:xfrm>
            <a:grpFill/>
          </p:grpSpPr>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906BB728-4849-4082-9FF0-0EA3AABEBCF4}"/>
                </a:ext>
              </a:extLst>
            </p:cNvPr>
            <p:cNvGrpSpPr/>
            <p:nvPr/>
          </p:nvGrpSpPr>
          <p:grpSpPr>
            <a:xfrm>
              <a:off x="354110" y="3364507"/>
              <a:ext cx="11480604" cy="109990"/>
              <a:chOff x="354110" y="3364062"/>
              <a:chExt cx="11480604" cy="109990"/>
            </a:xfrm>
            <a:grpFill/>
          </p:grpSpPr>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7">
                <a:extLst>
                  <a:ext uri="{FF2B5EF4-FFF2-40B4-BE49-F238E27FC236}">
                    <a16:creationId xmlns:a16="http://schemas.microsoft.com/office/drawing/2014/main" id="{BDB3BE91-D24B-44FB-A0BE-35ABBB231390}"/>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8">
                <a:extLst>
                  <a:ext uri="{FF2B5EF4-FFF2-40B4-BE49-F238E27FC236}">
                    <a16:creationId xmlns:a16="http://schemas.microsoft.com/office/drawing/2014/main" id="{02BF76EB-C07C-40D8-ABF9-14A0E81337BD}"/>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9">
                <a:extLst>
                  <a:ext uri="{FF2B5EF4-FFF2-40B4-BE49-F238E27FC236}">
                    <a16:creationId xmlns:a16="http://schemas.microsoft.com/office/drawing/2014/main" id="{FC0AC496-1F3F-4359-904E-5527E0BAD729}"/>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0">
                <a:extLst>
                  <a:ext uri="{FF2B5EF4-FFF2-40B4-BE49-F238E27FC236}">
                    <a16:creationId xmlns:a16="http://schemas.microsoft.com/office/drawing/2014/main" id="{67A5809D-4B79-4E2A-8B9D-C29BBE187DEB}"/>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1">
                <a:extLst>
                  <a:ext uri="{FF2B5EF4-FFF2-40B4-BE49-F238E27FC236}">
                    <a16:creationId xmlns:a16="http://schemas.microsoft.com/office/drawing/2014/main" id="{5FA8A205-5CFE-4939-86AC-E0D585AB2216}"/>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2">
                <a:extLst>
                  <a:ext uri="{FF2B5EF4-FFF2-40B4-BE49-F238E27FC236}">
                    <a16:creationId xmlns:a16="http://schemas.microsoft.com/office/drawing/2014/main" id="{553F272B-5533-4FB6-A9F0-875A21EC046E}"/>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3">
                <a:extLst>
                  <a:ext uri="{FF2B5EF4-FFF2-40B4-BE49-F238E27FC236}">
                    <a16:creationId xmlns:a16="http://schemas.microsoft.com/office/drawing/2014/main" id="{187F64CB-DEFF-42C8-A80D-BF5D20C7E7B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14">
                <a:extLst>
                  <a:ext uri="{FF2B5EF4-FFF2-40B4-BE49-F238E27FC236}">
                    <a16:creationId xmlns:a16="http://schemas.microsoft.com/office/drawing/2014/main" id="{D8A81EE6-EC79-451C-8888-B85838267DFF}"/>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15">
                <a:extLst>
                  <a:ext uri="{FF2B5EF4-FFF2-40B4-BE49-F238E27FC236}">
                    <a16:creationId xmlns:a16="http://schemas.microsoft.com/office/drawing/2014/main" id="{2F75E8FE-AE95-4C7F-8BE5-50A035B1B1A2}"/>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16">
                <a:extLst>
                  <a:ext uri="{FF2B5EF4-FFF2-40B4-BE49-F238E27FC236}">
                    <a16:creationId xmlns:a16="http://schemas.microsoft.com/office/drawing/2014/main" id="{521C11C5-735B-4510-A6D4-19E284955808}"/>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17">
                <a:extLst>
                  <a:ext uri="{FF2B5EF4-FFF2-40B4-BE49-F238E27FC236}">
                    <a16:creationId xmlns:a16="http://schemas.microsoft.com/office/drawing/2014/main" id="{DE053974-1CFB-4C67-9102-E4BA82742CCB}"/>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18">
                <a:extLst>
                  <a:ext uri="{FF2B5EF4-FFF2-40B4-BE49-F238E27FC236}">
                    <a16:creationId xmlns:a16="http://schemas.microsoft.com/office/drawing/2014/main" id="{00A33D5E-F49C-4A86-B377-B3598B7EF79A}"/>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19">
                <a:extLst>
                  <a:ext uri="{FF2B5EF4-FFF2-40B4-BE49-F238E27FC236}">
                    <a16:creationId xmlns:a16="http://schemas.microsoft.com/office/drawing/2014/main" id="{7B19912A-F019-49AD-A23F-B9B6F8E59878}"/>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9" name="Group 18">
              <a:extLst>
                <a:ext uri="{FF2B5EF4-FFF2-40B4-BE49-F238E27FC236}">
                  <a16:creationId xmlns:a16="http://schemas.microsoft.com/office/drawing/2014/main" id="{9899924C-8D1C-46B4-9F38-88AD7EA3A211}"/>
                </a:ext>
              </a:extLst>
            </p:cNvPr>
            <p:cNvGrpSpPr/>
            <p:nvPr/>
          </p:nvGrpSpPr>
          <p:grpSpPr>
            <a:xfrm>
              <a:off x="354110" y="3871219"/>
              <a:ext cx="11480604" cy="108822"/>
              <a:chOff x="354110" y="3872454"/>
              <a:chExt cx="11480604" cy="108822"/>
            </a:xfrm>
            <a:grpFill/>
          </p:grpSpPr>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34">
                <a:extLst>
                  <a:ext uri="{FF2B5EF4-FFF2-40B4-BE49-F238E27FC236}">
                    <a16:creationId xmlns:a16="http://schemas.microsoft.com/office/drawing/2014/main" id="{0081421C-B014-4BA9-9B01-C495814F1439}"/>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35">
                <a:extLst>
                  <a:ext uri="{FF2B5EF4-FFF2-40B4-BE49-F238E27FC236}">
                    <a16:creationId xmlns:a16="http://schemas.microsoft.com/office/drawing/2014/main" id="{F2F01CCA-56ED-486D-8B82-39DC92A848EA}"/>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36">
                <a:extLst>
                  <a:ext uri="{FF2B5EF4-FFF2-40B4-BE49-F238E27FC236}">
                    <a16:creationId xmlns:a16="http://schemas.microsoft.com/office/drawing/2014/main" id="{D80D4491-E5C9-4C50-81FD-6FC11F948875}"/>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37">
                <a:extLst>
                  <a:ext uri="{FF2B5EF4-FFF2-40B4-BE49-F238E27FC236}">
                    <a16:creationId xmlns:a16="http://schemas.microsoft.com/office/drawing/2014/main" id="{FEC9B9BF-B893-41BF-B931-31F1750D8996}"/>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38">
                <a:extLst>
                  <a:ext uri="{FF2B5EF4-FFF2-40B4-BE49-F238E27FC236}">
                    <a16:creationId xmlns:a16="http://schemas.microsoft.com/office/drawing/2014/main" id="{3CAD1EA0-31D2-4388-AC66-BE422B61421C}"/>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39">
                <a:extLst>
                  <a:ext uri="{FF2B5EF4-FFF2-40B4-BE49-F238E27FC236}">
                    <a16:creationId xmlns:a16="http://schemas.microsoft.com/office/drawing/2014/main" id="{992B7398-2CE5-4B74-B42B-0E4E9FA210C1}"/>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0">
                <a:extLst>
                  <a:ext uri="{FF2B5EF4-FFF2-40B4-BE49-F238E27FC236}">
                    <a16:creationId xmlns:a16="http://schemas.microsoft.com/office/drawing/2014/main" id="{2AC042C8-974E-43A8-B1AB-D62435FE96D7}"/>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1">
                <a:extLst>
                  <a:ext uri="{FF2B5EF4-FFF2-40B4-BE49-F238E27FC236}">
                    <a16:creationId xmlns:a16="http://schemas.microsoft.com/office/drawing/2014/main" id="{2D6F1AB9-6712-4B85-8932-7F5F1BCFDA32}"/>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2">
                <a:extLst>
                  <a:ext uri="{FF2B5EF4-FFF2-40B4-BE49-F238E27FC236}">
                    <a16:creationId xmlns:a16="http://schemas.microsoft.com/office/drawing/2014/main" id="{80DC2507-35DC-491B-8CB6-90312B184EDE}"/>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3">
                <a:extLst>
                  <a:ext uri="{FF2B5EF4-FFF2-40B4-BE49-F238E27FC236}">
                    <a16:creationId xmlns:a16="http://schemas.microsoft.com/office/drawing/2014/main" id="{778102A0-D658-43A1-846D-9B9E4B9AE14F}"/>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44">
                <a:extLst>
                  <a:ext uri="{FF2B5EF4-FFF2-40B4-BE49-F238E27FC236}">
                    <a16:creationId xmlns:a16="http://schemas.microsoft.com/office/drawing/2014/main" id="{0532E36E-F8F7-4121-80C1-216501C391E8}"/>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45">
                <a:extLst>
                  <a:ext uri="{FF2B5EF4-FFF2-40B4-BE49-F238E27FC236}">
                    <a16:creationId xmlns:a16="http://schemas.microsoft.com/office/drawing/2014/main" id="{EBD0C1A7-E07E-492D-A5B7-899D81C35912}"/>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46">
                <a:extLst>
                  <a:ext uri="{FF2B5EF4-FFF2-40B4-BE49-F238E27FC236}">
                    <a16:creationId xmlns:a16="http://schemas.microsoft.com/office/drawing/2014/main" id="{FF89631E-3434-468A-BE5A-16772FE2F3D2}"/>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0" name="Group 19">
              <a:extLst>
                <a:ext uri="{FF2B5EF4-FFF2-40B4-BE49-F238E27FC236}">
                  <a16:creationId xmlns:a16="http://schemas.microsoft.com/office/drawing/2014/main" id="{8F8A1E95-3088-4CA0-BA17-9F2DBDABF9DB}"/>
                </a:ext>
              </a:extLst>
            </p:cNvPr>
            <p:cNvGrpSpPr/>
            <p:nvPr/>
          </p:nvGrpSpPr>
          <p:grpSpPr>
            <a:xfrm>
              <a:off x="354110" y="4376763"/>
              <a:ext cx="11480604" cy="109990"/>
              <a:chOff x="354110" y="4379678"/>
              <a:chExt cx="11480604" cy="109990"/>
            </a:xfrm>
            <a:grpFill/>
          </p:grpSpPr>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1">
                <a:extLst>
                  <a:ext uri="{FF2B5EF4-FFF2-40B4-BE49-F238E27FC236}">
                    <a16:creationId xmlns:a16="http://schemas.microsoft.com/office/drawing/2014/main" id="{FEA4E4F7-8218-4E7C-9E87-224A643273FF}"/>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2">
                <a:extLst>
                  <a:ext uri="{FF2B5EF4-FFF2-40B4-BE49-F238E27FC236}">
                    <a16:creationId xmlns:a16="http://schemas.microsoft.com/office/drawing/2014/main" id="{A94D8FC5-1EBD-4EE3-98BE-790ADC20DBFF}"/>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3">
                <a:extLst>
                  <a:ext uri="{FF2B5EF4-FFF2-40B4-BE49-F238E27FC236}">
                    <a16:creationId xmlns:a16="http://schemas.microsoft.com/office/drawing/2014/main" id="{30D19DB9-4852-4829-8388-B6807A0BF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64">
                <a:extLst>
                  <a:ext uri="{FF2B5EF4-FFF2-40B4-BE49-F238E27FC236}">
                    <a16:creationId xmlns:a16="http://schemas.microsoft.com/office/drawing/2014/main" id="{084DC439-7F3A-4989-96B7-B29D496E655F}"/>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65">
                <a:extLst>
                  <a:ext uri="{FF2B5EF4-FFF2-40B4-BE49-F238E27FC236}">
                    <a16:creationId xmlns:a16="http://schemas.microsoft.com/office/drawing/2014/main" id="{35EB4226-F03D-4819-A4CC-D42233D58851}"/>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66">
                <a:extLst>
                  <a:ext uri="{FF2B5EF4-FFF2-40B4-BE49-F238E27FC236}">
                    <a16:creationId xmlns:a16="http://schemas.microsoft.com/office/drawing/2014/main" id="{E00FCAAA-AC7E-4B03-AD5E-74ABD976422E}"/>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67">
                <a:extLst>
                  <a:ext uri="{FF2B5EF4-FFF2-40B4-BE49-F238E27FC236}">
                    <a16:creationId xmlns:a16="http://schemas.microsoft.com/office/drawing/2014/main" id="{7D3AA8CA-C2E8-4862-8F87-EFAEFBCFF0CD}"/>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68">
                <a:extLst>
                  <a:ext uri="{FF2B5EF4-FFF2-40B4-BE49-F238E27FC236}">
                    <a16:creationId xmlns:a16="http://schemas.microsoft.com/office/drawing/2014/main" id="{217BE0BD-ECA6-4A6D-9864-90AF19AF3022}"/>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69">
                <a:extLst>
                  <a:ext uri="{FF2B5EF4-FFF2-40B4-BE49-F238E27FC236}">
                    <a16:creationId xmlns:a16="http://schemas.microsoft.com/office/drawing/2014/main" id="{4367775C-E241-437A-90EC-7A4D13D422E0}"/>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0">
                <a:extLst>
                  <a:ext uri="{FF2B5EF4-FFF2-40B4-BE49-F238E27FC236}">
                    <a16:creationId xmlns:a16="http://schemas.microsoft.com/office/drawing/2014/main" id="{45804E6D-FE13-4F7A-A02C-81ED1ACEAFA0}"/>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1">
                <a:extLst>
                  <a:ext uri="{FF2B5EF4-FFF2-40B4-BE49-F238E27FC236}">
                    <a16:creationId xmlns:a16="http://schemas.microsoft.com/office/drawing/2014/main" id="{A09F54AC-51E7-45A0-B639-BFEC5FE67CC8}"/>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2">
                <a:extLst>
                  <a:ext uri="{FF2B5EF4-FFF2-40B4-BE49-F238E27FC236}">
                    <a16:creationId xmlns:a16="http://schemas.microsoft.com/office/drawing/2014/main" id="{CA60C1A9-4AD0-4191-96A2-CC1DD32F6F92}"/>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3">
                <a:extLst>
                  <a:ext uri="{FF2B5EF4-FFF2-40B4-BE49-F238E27FC236}">
                    <a16:creationId xmlns:a16="http://schemas.microsoft.com/office/drawing/2014/main" id="{9A28ED63-9408-4F16-A85E-E76BA9F9AD02}"/>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1" name="Group 20">
              <a:extLst>
                <a:ext uri="{FF2B5EF4-FFF2-40B4-BE49-F238E27FC236}">
                  <a16:creationId xmlns:a16="http://schemas.microsoft.com/office/drawing/2014/main" id="{909F6D0B-FF49-4CC2-90DB-BE84FEA93E9F}"/>
                </a:ext>
              </a:extLst>
            </p:cNvPr>
            <p:cNvGrpSpPr/>
            <p:nvPr/>
          </p:nvGrpSpPr>
          <p:grpSpPr>
            <a:xfrm>
              <a:off x="354110" y="4883475"/>
              <a:ext cx="11480604" cy="109990"/>
              <a:chOff x="354110" y="4888062"/>
              <a:chExt cx="11480604" cy="109990"/>
            </a:xfrm>
            <a:grpFill/>
          </p:grpSpPr>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7">
                <a:extLst>
                  <a:ext uri="{FF2B5EF4-FFF2-40B4-BE49-F238E27FC236}">
                    <a16:creationId xmlns:a16="http://schemas.microsoft.com/office/drawing/2014/main" id="{19A7F840-07E0-4852-B348-40D8EB614858}"/>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8">
                <a:extLst>
                  <a:ext uri="{FF2B5EF4-FFF2-40B4-BE49-F238E27FC236}">
                    <a16:creationId xmlns:a16="http://schemas.microsoft.com/office/drawing/2014/main" id="{F501C6E7-9683-4F5F-ADB4-D120A8CE23AC}"/>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9">
                <a:extLst>
                  <a:ext uri="{FF2B5EF4-FFF2-40B4-BE49-F238E27FC236}">
                    <a16:creationId xmlns:a16="http://schemas.microsoft.com/office/drawing/2014/main" id="{6B0B292A-E263-45E9-8363-AB5BA07DC7ED}"/>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0">
                <a:extLst>
                  <a:ext uri="{FF2B5EF4-FFF2-40B4-BE49-F238E27FC236}">
                    <a16:creationId xmlns:a16="http://schemas.microsoft.com/office/drawing/2014/main" id="{F6D80E9D-A930-4211-B815-FA67CF10A554}"/>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1">
                <a:extLst>
                  <a:ext uri="{FF2B5EF4-FFF2-40B4-BE49-F238E27FC236}">
                    <a16:creationId xmlns:a16="http://schemas.microsoft.com/office/drawing/2014/main" id="{75CB23DF-89C3-4513-88A0-E31FACFB7D19}"/>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2">
                <a:extLst>
                  <a:ext uri="{FF2B5EF4-FFF2-40B4-BE49-F238E27FC236}">
                    <a16:creationId xmlns:a16="http://schemas.microsoft.com/office/drawing/2014/main" id="{792B94F3-12D9-42E8-91C9-DE5D158733B4}"/>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3">
                <a:extLst>
                  <a:ext uri="{FF2B5EF4-FFF2-40B4-BE49-F238E27FC236}">
                    <a16:creationId xmlns:a16="http://schemas.microsoft.com/office/drawing/2014/main" id="{F5C29CE0-8ED9-4F8F-B865-6A66D95AA6F5}"/>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14">
                <a:extLst>
                  <a:ext uri="{FF2B5EF4-FFF2-40B4-BE49-F238E27FC236}">
                    <a16:creationId xmlns:a16="http://schemas.microsoft.com/office/drawing/2014/main" id="{E1288316-CFF0-4D0C-A6EA-50B406EBF659}"/>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15">
                <a:extLst>
                  <a:ext uri="{FF2B5EF4-FFF2-40B4-BE49-F238E27FC236}">
                    <a16:creationId xmlns:a16="http://schemas.microsoft.com/office/drawing/2014/main" id="{4BF70EA3-0A87-40BD-94BF-76AAEC816C87}"/>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16">
                <a:extLst>
                  <a:ext uri="{FF2B5EF4-FFF2-40B4-BE49-F238E27FC236}">
                    <a16:creationId xmlns:a16="http://schemas.microsoft.com/office/drawing/2014/main" id="{8AC49DAE-1800-40B4-908D-DACDDBFF2135}"/>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17">
                <a:extLst>
                  <a:ext uri="{FF2B5EF4-FFF2-40B4-BE49-F238E27FC236}">
                    <a16:creationId xmlns:a16="http://schemas.microsoft.com/office/drawing/2014/main" id="{236BF9F5-A935-4DA3-A4A9-52DD30165B37}"/>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18">
                <a:extLst>
                  <a:ext uri="{FF2B5EF4-FFF2-40B4-BE49-F238E27FC236}">
                    <a16:creationId xmlns:a16="http://schemas.microsoft.com/office/drawing/2014/main" id="{97FE846A-6C60-49BD-8759-77095BC24777}"/>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19">
                <a:extLst>
                  <a:ext uri="{FF2B5EF4-FFF2-40B4-BE49-F238E27FC236}">
                    <a16:creationId xmlns:a16="http://schemas.microsoft.com/office/drawing/2014/main" id="{FA924FA8-FE97-40A1-852B-77A498A7C449}"/>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2" name="Group 21">
              <a:extLst>
                <a:ext uri="{FF2B5EF4-FFF2-40B4-BE49-F238E27FC236}">
                  <a16:creationId xmlns:a16="http://schemas.microsoft.com/office/drawing/2014/main" id="{5E7D7A4E-C314-4987-9657-060E28CAA6A0}"/>
                </a:ext>
              </a:extLst>
            </p:cNvPr>
            <p:cNvGrpSpPr/>
            <p:nvPr/>
          </p:nvGrpSpPr>
          <p:grpSpPr>
            <a:xfrm>
              <a:off x="354110" y="5390187"/>
              <a:ext cx="11480604" cy="108822"/>
              <a:chOff x="354110" y="5396454"/>
              <a:chExt cx="11480604" cy="108822"/>
            </a:xfrm>
            <a:grpFill/>
          </p:grpSpPr>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34">
                <a:extLst>
                  <a:ext uri="{FF2B5EF4-FFF2-40B4-BE49-F238E27FC236}">
                    <a16:creationId xmlns:a16="http://schemas.microsoft.com/office/drawing/2014/main" id="{088CF2A2-82EB-4956-973F-6A38CD7EA059}"/>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35">
                <a:extLst>
                  <a:ext uri="{FF2B5EF4-FFF2-40B4-BE49-F238E27FC236}">
                    <a16:creationId xmlns:a16="http://schemas.microsoft.com/office/drawing/2014/main" id="{C040EEA9-3095-4F30-8483-23F37448C258}"/>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36">
                <a:extLst>
                  <a:ext uri="{FF2B5EF4-FFF2-40B4-BE49-F238E27FC236}">
                    <a16:creationId xmlns:a16="http://schemas.microsoft.com/office/drawing/2014/main" id="{749693CE-451B-4AFB-88A8-C12ED178EA24}"/>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37">
                <a:extLst>
                  <a:ext uri="{FF2B5EF4-FFF2-40B4-BE49-F238E27FC236}">
                    <a16:creationId xmlns:a16="http://schemas.microsoft.com/office/drawing/2014/main" id="{30280489-C791-44E8-963D-1255607CDB5F}"/>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38">
                <a:extLst>
                  <a:ext uri="{FF2B5EF4-FFF2-40B4-BE49-F238E27FC236}">
                    <a16:creationId xmlns:a16="http://schemas.microsoft.com/office/drawing/2014/main" id="{8CC74FC2-413D-4801-AE6D-107C3B112929}"/>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39">
                <a:extLst>
                  <a:ext uri="{FF2B5EF4-FFF2-40B4-BE49-F238E27FC236}">
                    <a16:creationId xmlns:a16="http://schemas.microsoft.com/office/drawing/2014/main" id="{B285A8B1-8801-46CD-91B8-97CE12F3199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0">
                <a:extLst>
                  <a:ext uri="{FF2B5EF4-FFF2-40B4-BE49-F238E27FC236}">
                    <a16:creationId xmlns:a16="http://schemas.microsoft.com/office/drawing/2014/main" id="{2DCB03A8-663D-4DCB-A3A5-59C55ED30496}"/>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1">
                <a:extLst>
                  <a:ext uri="{FF2B5EF4-FFF2-40B4-BE49-F238E27FC236}">
                    <a16:creationId xmlns:a16="http://schemas.microsoft.com/office/drawing/2014/main" id="{5407D7A5-9403-4899-B30F-57F9270DFA23}"/>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2">
                <a:extLst>
                  <a:ext uri="{FF2B5EF4-FFF2-40B4-BE49-F238E27FC236}">
                    <a16:creationId xmlns:a16="http://schemas.microsoft.com/office/drawing/2014/main" id="{A5A712A8-2D9C-4566-93D7-A554219464B6}"/>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3">
                <a:extLst>
                  <a:ext uri="{FF2B5EF4-FFF2-40B4-BE49-F238E27FC236}">
                    <a16:creationId xmlns:a16="http://schemas.microsoft.com/office/drawing/2014/main" id="{4B61ED17-0B4A-42B3-B859-84E6FBD9F9B9}"/>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44">
                <a:extLst>
                  <a:ext uri="{FF2B5EF4-FFF2-40B4-BE49-F238E27FC236}">
                    <a16:creationId xmlns:a16="http://schemas.microsoft.com/office/drawing/2014/main" id="{7FF71609-E043-4DD4-BBED-210943BF31DB}"/>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45">
                <a:extLst>
                  <a:ext uri="{FF2B5EF4-FFF2-40B4-BE49-F238E27FC236}">
                    <a16:creationId xmlns:a16="http://schemas.microsoft.com/office/drawing/2014/main" id="{9107E37E-3623-4410-8CEA-DA33995A6AC6}"/>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46">
                <a:extLst>
                  <a:ext uri="{FF2B5EF4-FFF2-40B4-BE49-F238E27FC236}">
                    <a16:creationId xmlns:a16="http://schemas.microsoft.com/office/drawing/2014/main" id="{B83800E2-BDEE-48AC-9D9F-0B03C123FB62}"/>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3" name="Group 22">
              <a:extLst>
                <a:ext uri="{FF2B5EF4-FFF2-40B4-BE49-F238E27FC236}">
                  <a16:creationId xmlns:a16="http://schemas.microsoft.com/office/drawing/2014/main" id="{8F81BE07-E676-45EB-9AFA-7BF1FBB657A2}"/>
                </a:ext>
              </a:extLst>
            </p:cNvPr>
            <p:cNvGrpSpPr/>
            <p:nvPr/>
          </p:nvGrpSpPr>
          <p:grpSpPr>
            <a:xfrm>
              <a:off x="354110" y="5895731"/>
              <a:ext cx="11480604" cy="109990"/>
              <a:chOff x="354110" y="5903678"/>
              <a:chExt cx="11480604" cy="109990"/>
            </a:xfrm>
            <a:grpFill/>
          </p:grpSpPr>
          <p:sp>
            <p:nvSpPr>
              <p:cNvPr id="51" name="Rectangle 59">
                <a:extLst>
                  <a:ext uri="{FF2B5EF4-FFF2-40B4-BE49-F238E27FC236}">
                    <a16:creationId xmlns:a16="http://schemas.microsoft.com/office/drawing/2014/main" id="{90F41A19-F592-419E-BB70-0A26A5A2C993}"/>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0">
                <a:extLst>
                  <a:ext uri="{FF2B5EF4-FFF2-40B4-BE49-F238E27FC236}">
                    <a16:creationId xmlns:a16="http://schemas.microsoft.com/office/drawing/2014/main" id="{1469FDD4-E3FD-413E-AE75-22EE1F631B63}"/>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1">
                <a:extLst>
                  <a:ext uri="{FF2B5EF4-FFF2-40B4-BE49-F238E27FC236}">
                    <a16:creationId xmlns:a16="http://schemas.microsoft.com/office/drawing/2014/main" id="{FE475E5D-8646-4FC9-BFFB-619E2D0E25ED}"/>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2">
                <a:extLst>
                  <a:ext uri="{FF2B5EF4-FFF2-40B4-BE49-F238E27FC236}">
                    <a16:creationId xmlns:a16="http://schemas.microsoft.com/office/drawing/2014/main" id="{3D36A72E-C554-4C3C-9B1B-6CB10E5F62BE}"/>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3">
                <a:extLst>
                  <a:ext uri="{FF2B5EF4-FFF2-40B4-BE49-F238E27FC236}">
                    <a16:creationId xmlns:a16="http://schemas.microsoft.com/office/drawing/2014/main" id="{7A4E6F93-4FD1-43BD-92BD-564F60D0B6DD}"/>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64">
                <a:extLst>
                  <a:ext uri="{FF2B5EF4-FFF2-40B4-BE49-F238E27FC236}">
                    <a16:creationId xmlns:a16="http://schemas.microsoft.com/office/drawing/2014/main" id="{91390BA3-956A-4FEA-961B-6154DE6FB764}"/>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65">
                <a:extLst>
                  <a:ext uri="{FF2B5EF4-FFF2-40B4-BE49-F238E27FC236}">
                    <a16:creationId xmlns:a16="http://schemas.microsoft.com/office/drawing/2014/main" id="{3BDA4482-76BD-4B95-9A99-C9D97E68F675}"/>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66">
                <a:extLst>
                  <a:ext uri="{FF2B5EF4-FFF2-40B4-BE49-F238E27FC236}">
                    <a16:creationId xmlns:a16="http://schemas.microsoft.com/office/drawing/2014/main" id="{7C89DCF1-7783-4715-A5F6-F69C325A84F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67">
                <a:extLst>
                  <a:ext uri="{FF2B5EF4-FFF2-40B4-BE49-F238E27FC236}">
                    <a16:creationId xmlns:a16="http://schemas.microsoft.com/office/drawing/2014/main" id="{C358A697-8E33-4B4A-8E88-7C19923AD434}"/>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68">
                <a:extLst>
                  <a:ext uri="{FF2B5EF4-FFF2-40B4-BE49-F238E27FC236}">
                    <a16:creationId xmlns:a16="http://schemas.microsoft.com/office/drawing/2014/main" id="{8716A687-A14A-4B91-AB47-EC1722AF30AA}"/>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69">
                <a:extLst>
                  <a:ext uri="{FF2B5EF4-FFF2-40B4-BE49-F238E27FC236}">
                    <a16:creationId xmlns:a16="http://schemas.microsoft.com/office/drawing/2014/main" id="{3597BC4D-A8AB-476D-A463-DDA92D6194C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0">
                <a:extLst>
                  <a:ext uri="{FF2B5EF4-FFF2-40B4-BE49-F238E27FC236}">
                    <a16:creationId xmlns:a16="http://schemas.microsoft.com/office/drawing/2014/main" id="{3D5FE933-374E-4D22-95B5-F8B154CFC294}"/>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1">
                <a:extLst>
                  <a:ext uri="{FF2B5EF4-FFF2-40B4-BE49-F238E27FC236}">
                    <a16:creationId xmlns:a16="http://schemas.microsoft.com/office/drawing/2014/main" id="{4DA4C424-BC57-46B1-8A19-98F4A1F4BC56}"/>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2">
                <a:extLst>
                  <a:ext uri="{FF2B5EF4-FFF2-40B4-BE49-F238E27FC236}">
                    <a16:creationId xmlns:a16="http://schemas.microsoft.com/office/drawing/2014/main" id="{8072EEA5-91EE-47E9-9C82-96966E37CB87}"/>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3">
                <a:extLst>
                  <a:ext uri="{FF2B5EF4-FFF2-40B4-BE49-F238E27FC236}">
                    <a16:creationId xmlns:a16="http://schemas.microsoft.com/office/drawing/2014/main" id="{D2366CD8-B517-40C0-8E52-217CE8F16474}"/>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74">
                <a:extLst>
                  <a:ext uri="{FF2B5EF4-FFF2-40B4-BE49-F238E27FC236}">
                    <a16:creationId xmlns:a16="http://schemas.microsoft.com/office/drawing/2014/main" id="{2739573F-C01A-4A42-BDB4-F8717CD6555C}"/>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75">
                <a:extLst>
                  <a:ext uri="{FF2B5EF4-FFF2-40B4-BE49-F238E27FC236}">
                    <a16:creationId xmlns:a16="http://schemas.microsoft.com/office/drawing/2014/main" id="{94A56444-668B-41B0-8986-65EB2B4A3200}"/>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76">
                <a:extLst>
                  <a:ext uri="{FF2B5EF4-FFF2-40B4-BE49-F238E27FC236}">
                    <a16:creationId xmlns:a16="http://schemas.microsoft.com/office/drawing/2014/main" id="{B2CFF404-368E-4A76-A2CA-471611869B48}"/>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77">
                <a:extLst>
                  <a:ext uri="{FF2B5EF4-FFF2-40B4-BE49-F238E27FC236}">
                    <a16:creationId xmlns:a16="http://schemas.microsoft.com/office/drawing/2014/main" id="{3B1857CC-9DC7-43E3-98B6-0DCBB2DC18B3}"/>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78">
                <a:extLst>
                  <a:ext uri="{FF2B5EF4-FFF2-40B4-BE49-F238E27FC236}">
                    <a16:creationId xmlns:a16="http://schemas.microsoft.com/office/drawing/2014/main" id="{13C3C468-F3E2-4B75-BB66-184F85DD01B0}"/>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 name="Rectangle 79">
                <a:extLst>
                  <a:ext uri="{FF2B5EF4-FFF2-40B4-BE49-F238E27FC236}">
                    <a16:creationId xmlns:a16="http://schemas.microsoft.com/office/drawing/2014/main" id="{1A0E9336-6E7F-4174-BB8B-7B675743AA41}"/>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80">
                <a:extLst>
                  <a:ext uri="{FF2B5EF4-FFF2-40B4-BE49-F238E27FC236}">
                    <a16:creationId xmlns:a16="http://schemas.microsoft.com/office/drawing/2014/main" id="{1AB6293C-8454-4149-8126-EFE23BCE434D}"/>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81">
                <a:extLst>
                  <a:ext uri="{FF2B5EF4-FFF2-40B4-BE49-F238E27FC236}">
                    <a16:creationId xmlns:a16="http://schemas.microsoft.com/office/drawing/2014/main" id="{BAE4953B-46B2-4552-8D6A-C67D4FCB3D6C}"/>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82">
                <a:extLst>
                  <a:ext uri="{FF2B5EF4-FFF2-40B4-BE49-F238E27FC236}">
                    <a16:creationId xmlns:a16="http://schemas.microsoft.com/office/drawing/2014/main" id="{40C5CC0E-449E-4E60-822F-5A4AB69E541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83">
                <a:extLst>
                  <a:ext uri="{FF2B5EF4-FFF2-40B4-BE49-F238E27FC236}">
                    <a16:creationId xmlns:a16="http://schemas.microsoft.com/office/drawing/2014/main" id="{B2688373-3DD7-4956-8759-7CB2AF735B51}"/>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84">
                <a:extLst>
                  <a:ext uri="{FF2B5EF4-FFF2-40B4-BE49-F238E27FC236}">
                    <a16:creationId xmlns:a16="http://schemas.microsoft.com/office/drawing/2014/main" id="{50B8E454-F10F-456B-81ED-301B191CA48D}"/>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4" name="Group 23">
              <a:extLst>
                <a:ext uri="{FF2B5EF4-FFF2-40B4-BE49-F238E27FC236}">
                  <a16:creationId xmlns:a16="http://schemas.microsoft.com/office/drawing/2014/main" id="{960ABA5C-8D36-4AAD-9494-669B8A3E9E86}"/>
                </a:ext>
              </a:extLst>
            </p:cNvPr>
            <p:cNvGrpSpPr/>
            <p:nvPr/>
          </p:nvGrpSpPr>
          <p:grpSpPr>
            <a:xfrm>
              <a:off x="354110" y="6402442"/>
              <a:ext cx="11480604" cy="109990"/>
              <a:chOff x="354110" y="5903678"/>
              <a:chExt cx="11480604" cy="109990"/>
            </a:xfrm>
            <a:grpFill/>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2" name="Date Placeholder 1"/>
          <p:cNvSpPr>
            <a:spLocks noGrp="1"/>
          </p:cNvSpPr>
          <p:nvPr>
            <p:ph type="dt" sz="half" idx="10"/>
          </p:nvPr>
        </p:nvSpPr>
        <p:spPr/>
        <p:txBody>
          <a:bodyPr/>
          <a:lstStyle/>
          <a:p>
            <a:fld id="{425404F2-BE9A-4460-8815-8F645183555F}" type="datetimeFigureOut">
              <a:rPr lang="en-US" smtClean="0"/>
              <a:pPr/>
              <a:t>12/11/2023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r>
              <a:rPr lang="en-US" dirty="0"/>
              <a:t>www.anubhavtrainings.com</a:t>
            </a:r>
          </a:p>
          <a:p>
            <a:endParaRPr lang="en-US" dirty="0"/>
          </a:p>
        </p:txBody>
      </p:sp>
      <p:sp>
        <p:nvSpPr>
          <p:cNvPr id="363" name="Picture Placeholder 13">
            <a:extLst>
              <a:ext uri="{FF2B5EF4-FFF2-40B4-BE49-F238E27FC236}">
                <a16:creationId xmlns:a16="http://schemas.microsoft.com/office/drawing/2014/main" id="{AF7BEAA2-6D2C-4224-A195-391044C69E59}"/>
              </a:ext>
            </a:extLst>
          </p:cNvPr>
          <p:cNvSpPr>
            <a:spLocks noGrp="1"/>
          </p:cNvSpPr>
          <p:nvPr>
            <p:ph type="pic" sz="quarter" idx="13"/>
          </p:nvPr>
        </p:nvSpPr>
        <p:spPr>
          <a:xfrm>
            <a:off x="3286125" y="2297680"/>
            <a:ext cx="1728788" cy="1728787"/>
          </a:xfrm>
          <a:prstGeom prst="ellipse">
            <a:avLst/>
          </a:prstGeom>
          <a:solidFill>
            <a:schemeClr val="bg1">
              <a:lumMod val="95000"/>
            </a:schemeClr>
          </a:solidFill>
        </p:spPr>
        <p:txBody>
          <a:bodyPr anchor="ctr">
            <a:normAutofit/>
          </a:bodyPr>
          <a:lstStyle>
            <a:lvl1pPr marL="0" indent="0" algn="ctr">
              <a:buFontTx/>
              <a:buNone/>
              <a:defRPr sz="2000">
                <a:solidFill>
                  <a:schemeClr val="tx1">
                    <a:lumMod val="75000"/>
                    <a:lumOff val="25000"/>
                  </a:schemeClr>
                </a:solidFill>
              </a:defRPr>
            </a:lvl1pPr>
          </a:lstStyle>
          <a:p>
            <a:endParaRPr lang="en-IN"/>
          </a:p>
        </p:txBody>
      </p:sp>
      <p:sp>
        <p:nvSpPr>
          <p:cNvPr id="365" name="Picture Placeholder 13">
            <a:extLst>
              <a:ext uri="{FF2B5EF4-FFF2-40B4-BE49-F238E27FC236}">
                <a16:creationId xmlns:a16="http://schemas.microsoft.com/office/drawing/2014/main" id="{23BFF80F-B426-466E-B0BF-CF7C190E492D}"/>
              </a:ext>
            </a:extLst>
          </p:cNvPr>
          <p:cNvSpPr>
            <a:spLocks noGrp="1"/>
          </p:cNvSpPr>
          <p:nvPr>
            <p:ph type="pic" sz="quarter" idx="14"/>
          </p:nvPr>
        </p:nvSpPr>
        <p:spPr>
          <a:xfrm>
            <a:off x="6312310" y="1412776"/>
            <a:ext cx="1681778" cy="1681777"/>
          </a:xfrm>
          <a:prstGeom prst="ellipse">
            <a:avLst/>
          </a:prstGeom>
          <a:solidFill>
            <a:schemeClr val="bg1">
              <a:lumMod val="95000"/>
            </a:schemeClr>
          </a:solidFill>
          <a:ln>
            <a:noFill/>
          </a:ln>
        </p:spPr>
        <p:txBody>
          <a:bodyPr anchor="ctr">
            <a:normAutofit/>
          </a:bodyPr>
          <a:lstStyle>
            <a:lvl1pPr marL="0" indent="0" algn="ctr">
              <a:buFontTx/>
              <a:buNone/>
              <a:defRPr sz="2000">
                <a:solidFill>
                  <a:schemeClr val="tx1">
                    <a:lumMod val="75000"/>
                    <a:lumOff val="25000"/>
                  </a:schemeClr>
                </a:solidFill>
              </a:defRPr>
            </a:lvl1pPr>
          </a:lstStyle>
          <a:p>
            <a:endParaRPr lang="en-IN"/>
          </a:p>
        </p:txBody>
      </p:sp>
      <p:sp>
        <p:nvSpPr>
          <p:cNvPr id="366" name="Picture Placeholder 13">
            <a:extLst>
              <a:ext uri="{FF2B5EF4-FFF2-40B4-BE49-F238E27FC236}">
                <a16:creationId xmlns:a16="http://schemas.microsoft.com/office/drawing/2014/main" id="{41BD29D0-2556-4715-91D8-E02770D6F826}"/>
              </a:ext>
            </a:extLst>
          </p:cNvPr>
          <p:cNvSpPr>
            <a:spLocks noGrp="1"/>
          </p:cNvSpPr>
          <p:nvPr>
            <p:ph type="pic" sz="quarter" idx="15"/>
          </p:nvPr>
        </p:nvSpPr>
        <p:spPr>
          <a:xfrm>
            <a:off x="7622663" y="3342563"/>
            <a:ext cx="1302826" cy="1302824"/>
          </a:xfrm>
          <a:prstGeom prst="ellipse">
            <a:avLst/>
          </a:prstGeom>
          <a:solidFill>
            <a:schemeClr val="bg1">
              <a:lumMod val="95000"/>
            </a:schemeClr>
          </a:solidFill>
          <a:ln>
            <a:noFill/>
          </a:ln>
        </p:spPr>
        <p:txBody>
          <a:bodyPr anchor="ctr">
            <a:normAutofit/>
          </a:bodyPr>
          <a:lstStyle>
            <a:lvl1pPr marL="0" indent="0" algn="ctr">
              <a:buFontTx/>
              <a:buNone/>
              <a:defRPr sz="2000">
                <a:solidFill>
                  <a:schemeClr val="tx1">
                    <a:lumMod val="75000"/>
                    <a:lumOff val="25000"/>
                  </a:schemeClr>
                </a:solidFill>
              </a:defRPr>
            </a:lvl1pPr>
          </a:lstStyle>
          <a:p>
            <a:endParaRPr lang="en-IN"/>
          </a:p>
        </p:txBody>
      </p:sp>
      <p:sp>
        <p:nvSpPr>
          <p:cNvPr id="367" name="Picture Placeholder 13">
            <a:extLst>
              <a:ext uri="{FF2B5EF4-FFF2-40B4-BE49-F238E27FC236}">
                <a16:creationId xmlns:a16="http://schemas.microsoft.com/office/drawing/2014/main" id="{4B3928D8-3106-4129-84DA-31AD6A29256F}"/>
              </a:ext>
            </a:extLst>
          </p:cNvPr>
          <p:cNvSpPr>
            <a:spLocks noGrp="1"/>
          </p:cNvSpPr>
          <p:nvPr>
            <p:ph type="pic" sz="quarter" idx="16"/>
          </p:nvPr>
        </p:nvSpPr>
        <p:spPr>
          <a:xfrm>
            <a:off x="5103405" y="3537009"/>
            <a:ext cx="2012950" cy="2012946"/>
          </a:xfrm>
          <a:prstGeom prst="ellipse">
            <a:avLst/>
          </a:prstGeom>
          <a:solidFill>
            <a:schemeClr val="bg1">
              <a:lumMod val="95000"/>
            </a:schemeClr>
          </a:solidFill>
          <a:ln>
            <a:noFill/>
          </a:ln>
        </p:spPr>
        <p:txBody>
          <a:bodyPr anchor="ctr">
            <a:normAutofit/>
          </a:bodyPr>
          <a:lstStyle>
            <a:lvl1pPr marL="0" indent="0" algn="ctr">
              <a:buFontTx/>
              <a:buNone/>
              <a:defRPr sz="2000">
                <a:solidFill>
                  <a:schemeClr val="tx1">
                    <a:lumMod val="75000"/>
                    <a:lumOff val="25000"/>
                  </a:schemeClr>
                </a:solidFill>
              </a:defRPr>
            </a:lvl1pPr>
          </a:lstStyle>
          <a:p>
            <a:endParaRPr lang="en-IN"/>
          </a:p>
        </p:txBody>
      </p:sp>
      <p:sp>
        <p:nvSpPr>
          <p:cNvPr id="380" name="Title 1">
            <a:extLst>
              <a:ext uri="{FF2B5EF4-FFF2-40B4-BE49-F238E27FC236}">
                <a16:creationId xmlns:a16="http://schemas.microsoft.com/office/drawing/2014/main" id="{FEE9D826-2462-4D57-A5DD-57BFA6D51B66}"/>
              </a:ext>
            </a:extLst>
          </p:cNvPr>
          <p:cNvSpPr>
            <a:spLocks noGrp="1"/>
          </p:cNvSpPr>
          <p:nvPr>
            <p:ph type="title"/>
          </p:nvPr>
        </p:nvSpPr>
        <p:spPr>
          <a:xfrm>
            <a:off x="609441" y="274639"/>
            <a:ext cx="10969943" cy="711081"/>
          </a:xfrm>
        </p:spPr>
        <p:txBody>
          <a:bodyPr>
            <a:noAutofit/>
          </a:bodyPr>
          <a:lstStyle>
            <a:lvl1pPr algn="ctr">
              <a:defRPr sz="36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13924982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esktop Mockup">
    <p:bg>
      <p:bgPr>
        <a:solidFill>
          <a:schemeClr val="accent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C1607FC-4025-4535-B960-C423F1504CE5}"/>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12" name="Group 11">
              <a:extLst>
                <a:ext uri="{FF2B5EF4-FFF2-40B4-BE49-F238E27FC236}">
                  <a16:creationId xmlns:a16="http://schemas.microsoft.com/office/drawing/2014/main" id="{5651BEEC-E6AC-4E4B-9B88-D2F823311FDE}"/>
                </a:ext>
              </a:extLst>
            </p:cNvPr>
            <p:cNvGrpSpPr/>
            <p:nvPr/>
          </p:nvGrpSpPr>
          <p:grpSpPr>
            <a:xfrm>
              <a:off x="354110" y="326571"/>
              <a:ext cx="11480604" cy="109990"/>
              <a:chOff x="354110" y="326571"/>
              <a:chExt cx="11480604" cy="109990"/>
            </a:xfrm>
            <a:grpFill/>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6CC022AE-7DA1-4DBC-B4FA-A550170E3244}"/>
                </a:ext>
              </a:extLst>
            </p:cNvPr>
            <p:cNvGrpSpPr/>
            <p:nvPr/>
          </p:nvGrpSpPr>
          <p:grpSpPr>
            <a:xfrm>
              <a:off x="354110" y="833283"/>
              <a:ext cx="11480604" cy="108822"/>
              <a:chOff x="354110" y="834963"/>
              <a:chExt cx="11480604" cy="108822"/>
            </a:xfrm>
            <a:grpFill/>
          </p:grpSpPr>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86937529-B296-43D8-A41E-AB8B81312F52}"/>
                </a:ext>
              </a:extLst>
            </p:cNvPr>
            <p:cNvGrpSpPr/>
            <p:nvPr/>
          </p:nvGrpSpPr>
          <p:grpSpPr>
            <a:xfrm>
              <a:off x="354110" y="1338827"/>
              <a:ext cx="11480604" cy="109990"/>
              <a:chOff x="354110" y="1342187"/>
              <a:chExt cx="11480604" cy="109990"/>
            </a:xfrm>
            <a:grpFill/>
          </p:grpSpPr>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7F2D639A-C347-4082-9643-F89AF7802C05}"/>
                </a:ext>
              </a:extLst>
            </p:cNvPr>
            <p:cNvGrpSpPr/>
            <p:nvPr/>
          </p:nvGrpSpPr>
          <p:grpSpPr>
            <a:xfrm>
              <a:off x="354110" y="1845539"/>
              <a:ext cx="11480604" cy="109990"/>
              <a:chOff x="354110" y="1850572"/>
              <a:chExt cx="11480604" cy="109990"/>
            </a:xfrm>
            <a:grpFill/>
          </p:grpSpPr>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66A8B488-F73F-46BA-AAC6-FAAE1D26CA95}"/>
                </a:ext>
              </a:extLst>
            </p:cNvPr>
            <p:cNvGrpSpPr/>
            <p:nvPr/>
          </p:nvGrpSpPr>
          <p:grpSpPr>
            <a:xfrm>
              <a:off x="354110" y="2352251"/>
              <a:ext cx="11480604" cy="108822"/>
              <a:chOff x="354110" y="2358964"/>
              <a:chExt cx="11480604" cy="108822"/>
            </a:xfrm>
            <a:grpFill/>
          </p:grpSpPr>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518EF978-EC3B-4512-9384-D9CDBEA6D3B0}"/>
                </a:ext>
              </a:extLst>
            </p:cNvPr>
            <p:cNvGrpSpPr/>
            <p:nvPr/>
          </p:nvGrpSpPr>
          <p:grpSpPr>
            <a:xfrm>
              <a:off x="354110" y="2857795"/>
              <a:ext cx="11480604" cy="109990"/>
              <a:chOff x="354110" y="2866188"/>
              <a:chExt cx="11480604" cy="109990"/>
            </a:xfrm>
            <a:grpFill/>
          </p:grpSpPr>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906BB728-4849-4082-9FF0-0EA3AABEBCF4}"/>
                </a:ext>
              </a:extLst>
            </p:cNvPr>
            <p:cNvGrpSpPr/>
            <p:nvPr/>
          </p:nvGrpSpPr>
          <p:grpSpPr>
            <a:xfrm>
              <a:off x="354110" y="3364507"/>
              <a:ext cx="11480604" cy="109990"/>
              <a:chOff x="354110" y="3364062"/>
              <a:chExt cx="11480604" cy="109990"/>
            </a:xfrm>
            <a:grpFill/>
          </p:grpSpPr>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7">
                <a:extLst>
                  <a:ext uri="{FF2B5EF4-FFF2-40B4-BE49-F238E27FC236}">
                    <a16:creationId xmlns:a16="http://schemas.microsoft.com/office/drawing/2014/main" id="{BDB3BE91-D24B-44FB-A0BE-35ABBB231390}"/>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8">
                <a:extLst>
                  <a:ext uri="{FF2B5EF4-FFF2-40B4-BE49-F238E27FC236}">
                    <a16:creationId xmlns:a16="http://schemas.microsoft.com/office/drawing/2014/main" id="{02BF76EB-C07C-40D8-ABF9-14A0E81337BD}"/>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9">
                <a:extLst>
                  <a:ext uri="{FF2B5EF4-FFF2-40B4-BE49-F238E27FC236}">
                    <a16:creationId xmlns:a16="http://schemas.microsoft.com/office/drawing/2014/main" id="{FC0AC496-1F3F-4359-904E-5527E0BAD729}"/>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0">
                <a:extLst>
                  <a:ext uri="{FF2B5EF4-FFF2-40B4-BE49-F238E27FC236}">
                    <a16:creationId xmlns:a16="http://schemas.microsoft.com/office/drawing/2014/main" id="{67A5809D-4B79-4E2A-8B9D-C29BBE187DEB}"/>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1">
                <a:extLst>
                  <a:ext uri="{FF2B5EF4-FFF2-40B4-BE49-F238E27FC236}">
                    <a16:creationId xmlns:a16="http://schemas.microsoft.com/office/drawing/2014/main" id="{5FA8A205-5CFE-4939-86AC-E0D585AB2216}"/>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2">
                <a:extLst>
                  <a:ext uri="{FF2B5EF4-FFF2-40B4-BE49-F238E27FC236}">
                    <a16:creationId xmlns:a16="http://schemas.microsoft.com/office/drawing/2014/main" id="{553F272B-5533-4FB6-A9F0-875A21EC046E}"/>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3">
                <a:extLst>
                  <a:ext uri="{FF2B5EF4-FFF2-40B4-BE49-F238E27FC236}">
                    <a16:creationId xmlns:a16="http://schemas.microsoft.com/office/drawing/2014/main" id="{187F64CB-DEFF-42C8-A80D-BF5D20C7E7B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14">
                <a:extLst>
                  <a:ext uri="{FF2B5EF4-FFF2-40B4-BE49-F238E27FC236}">
                    <a16:creationId xmlns:a16="http://schemas.microsoft.com/office/drawing/2014/main" id="{D8A81EE6-EC79-451C-8888-B85838267DFF}"/>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15">
                <a:extLst>
                  <a:ext uri="{FF2B5EF4-FFF2-40B4-BE49-F238E27FC236}">
                    <a16:creationId xmlns:a16="http://schemas.microsoft.com/office/drawing/2014/main" id="{2F75E8FE-AE95-4C7F-8BE5-50A035B1B1A2}"/>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16">
                <a:extLst>
                  <a:ext uri="{FF2B5EF4-FFF2-40B4-BE49-F238E27FC236}">
                    <a16:creationId xmlns:a16="http://schemas.microsoft.com/office/drawing/2014/main" id="{521C11C5-735B-4510-A6D4-19E284955808}"/>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17">
                <a:extLst>
                  <a:ext uri="{FF2B5EF4-FFF2-40B4-BE49-F238E27FC236}">
                    <a16:creationId xmlns:a16="http://schemas.microsoft.com/office/drawing/2014/main" id="{DE053974-1CFB-4C67-9102-E4BA82742CCB}"/>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18">
                <a:extLst>
                  <a:ext uri="{FF2B5EF4-FFF2-40B4-BE49-F238E27FC236}">
                    <a16:creationId xmlns:a16="http://schemas.microsoft.com/office/drawing/2014/main" id="{00A33D5E-F49C-4A86-B377-B3598B7EF79A}"/>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19">
                <a:extLst>
                  <a:ext uri="{FF2B5EF4-FFF2-40B4-BE49-F238E27FC236}">
                    <a16:creationId xmlns:a16="http://schemas.microsoft.com/office/drawing/2014/main" id="{7B19912A-F019-49AD-A23F-B9B6F8E59878}"/>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9" name="Group 18">
              <a:extLst>
                <a:ext uri="{FF2B5EF4-FFF2-40B4-BE49-F238E27FC236}">
                  <a16:creationId xmlns:a16="http://schemas.microsoft.com/office/drawing/2014/main" id="{9899924C-8D1C-46B4-9F38-88AD7EA3A211}"/>
                </a:ext>
              </a:extLst>
            </p:cNvPr>
            <p:cNvGrpSpPr/>
            <p:nvPr/>
          </p:nvGrpSpPr>
          <p:grpSpPr>
            <a:xfrm>
              <a:off x="354110" y="3871219"/>
              <a:ext cx="11480604" cy="108822"/>
              <a:chOff x="354110" y="3872454"/>
              <a:chExt cx="11480604" cy="108822"/>
            </a:xfrm>
            <a:grpFill/>
          </p:grpSpPr>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34">
                <a:extLst>
                  <a:ext uri="{FF2B5EF4-FFF2-40B4-BE49-F238E27FC236}">
                    <a16:creationId xmlns:a16="http://schemas.microsoft.com/office/drawing/2014/main" id="{0081421C-B014-4BA9-9B01-C495814F1439}"/>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35">
                <a:extLst>
                  <a:ext uri="{FF2B5EF4-FFF2-40B4-BE49-F238E27FC236}">
                    <a16:creationId xmlns:a16="http://schemas.microsoft.com/office/drawing/2014/main" id="{F2F01CCA-56ED-486D-8B82-39DC92A848EA}"/>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36">
                <a:extLst>
                  <a:ext uri="{FF2B5EF4-FFF2-40B4-BE49-F238E27FC236}">
                    <a16:creationId xmlns:a16="http://schemas.microsoft.com/office/drawing/2014/main" id="{D80D4491-E5C9-4C50-81FD-6FC11F948875}"/>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37">
                <a:extLst>
                  <a:ext uri="{FF2B5EF4-FFF2-40B4-BE49-F238E27FC236}">
                    <a16:creationId xmlns:a16="http://schemas.microsoft.com/office/drawing/2014/main" id="{FEC9B9BF-B893-41BF-B931-31F1750D8996}"/>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38">
                <a:extLst>
                  <a:ext uri="{FF2B5EF4-FFF2-40B4-BE49-F238E27FC236}">
                    <a16:creationId xmlns:a16="http://schemas.microsoft.com/office/drawing/2014/main" id="{3CAD1EA0-31D2-4388-AC66-BE422B61421C}"/>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39">
                <a:extLst>
                  <a:ext uri="{FF2B5EF4-FFF2-40B4-BE49-F238E27FC236}">
                    <a16:creationId xmlns:a16="http://schemas.microsoft.com/office/drawing/2014/main" id="{992B7398-2CE5-4B74-B42B-0E4E9FA210C1}"/>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0">
                <a:extLst>
                  <a:ext uri="{FF2B5EF4-FFF2-40B4-BE49-F238E27FC236}">
                    <a16:creationId xmlns:a16="http://schemas.microsoft.com/office/drawing/2014/main" id="{2AC042C8-974E-43A8-B1AB-D62435FE96D7}"/>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1">
                <a:extLst>
                  <a:ext uri="{FF2B5EF4-FFF2-40B4-BE49-F238E27FC236}">
                    <a16:creationId xmlns:a16="http://schemas.microsoft.com/office/drawing/2014/main" id="{2D6F1AB9-6712-4B85-8932-7F5F1BCFDA32}"/>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2">
                <a:extLst>
                  <a:ext uri="{FF2B5EF4-FFF2-40B4-BE49-F238E27FC236}">
                    <a16:creationId xmlns:a16="http://schemas.microsoft.com/office/drawing/2014/main" id="{80DC2507-35DC-491B-8CB6-90312B184EDE}"/>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3">
                <a:extLst>
                  <a:ext uri="{FF2B5EF4-FFF2-40B4-BE49-F238E27FC236}">
                    <a16:creationId xmlns:a16="http://schemas.microsoft.com/office/drawing/2014/main" id="{778102A0-D658-43A1-846D-9B9E4B9AE14F}"/>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44">
                <a:extLst>
                  <a:ext uri="{FF2B5EF4-FFF2-40B4-BE49-F238E27FC236}">
                    <a16:creationId xmlns:a16="http://schemas.microsoft.com/office/drawing/2014/main" id="{0532E36E-F8F7-4121-80C1-216501C391E8}"/>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45">
                <a:extLst>
                  <a:ext uri="{FF2B5EF4-FFF2-40B4-BE49-F238E27FC236}">
                    <a16:creationId xmlns:a16="http://schemas.microsoft.com/office/drawing/2014/main" id="{EBD0C1A7-E07E-492D-A5B7-899D81C35912}"/>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46">
                <a:extLst>
                  <a:ext uri="{FF2B5EF4-FFF2-40B4-BE49-F238E27FC236}">
                    <a16:creationId xmlns:a16="http://schemas.microsoft.com/office/drawing/2014/main" id="{FF89631E-3434-468A-BE5A-16772FE2F3D2}"/>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0" name="Group 19">
              <a:extLst>
                <a:ext uri="{FF2B5EF4-FFF2-40B4-BE49-F238E27FC236}">
                  <a16:creationId xmlns:a16="http://schemas.microsoft.com/office/drawing/2014/main" id="{8F8A1E95-3088-4CA0-BA17-9F2DBDABF9DB}"/>
                </a:ext>
              </a:extLst>
            </p:cNvPr>
            <p:cNvGrpSpPr/>
            <p:nvPr/>
          </p:nvGrpSpPr>
          <p:grpSpPr>
            <a:xfrm>
              <a:off x="354110" y="4376763"/>
              <a:ext cx="11480604" cy="109990"/>
              <a:chOff x="354110" y="4379678"/>
              <a:chExt cx="11480604" cy="109990"/>
            </a:xfrm>
            <a:grpFill/>
          </p:grpSpPr>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1">
                <a:extLst>
                  <a:ext uri="{FF2B5EF4-FFF2-40B4-BE49-F238E27FC236}">
                    <a16:creationId xmlns:a16="http://schemas.microsoft.com/office/drawing/2014/main" id="{FEA4E4F7-8218-4E7C-9E87-224A643273FF}"/>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2">
                <a:extLst>
                  <a:ext uri="{FF2B5EF4-FFF2-40B4-BE49-F238E27FC236}">
                    <a16:creationId xmlns:a16="http://schemas.microsoft.com/office/drawing/2014/main" id="{A94D8FC5-1EBD-4EE3-98BE-790ADC20DBFF}"/>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3">
                <a:extLst>
                  <a:ext uri="{FF2B5EF4-FFF2-40B4-BE49-F238E27FC236}">
                    <a16:creationId xmlns:a16="http://schemas.microsoft.com/office/drawing/2014/main" id="{30D19DB9-4852-4829-8388-B6807A0BF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64">
                <a:extLst>
                  <a:ext uri="{FF2B5EF4-FFF2-40B4-BE49-F238E27FC236}">
                    <a16:creationId xmlns:a16="http://schemas.microsoft.com/office/drawing/2014/main" id="{084DC439-7F3A-4989-96B7-B29D496E655F}"/>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65">
                <a:extLst>
                  <a:ext uri="{FF2B5EF4-FFF2-40B4-BE49-F238E27FC236}">
                    <a16:creationId xmlns:a16="http://schemas.microsoft.com/office/drawing/2014/main" id="{35EB4226-F03D-4819-A4CC-D42233D58851}"/>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66">
                <a:extLst>
                  <a:ext uri="{FF2B5EF4-FFF2-40B4-BE49-F238E27FC236}">
                    <a16:creationId xmlns:a16="http://schemas.microsoft.com/office/drawing/2014/main" id="{E00FCAAA-AC7E-4B03-AD5E-74ABD976422E}"/>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67">
                <a:extLst>
                  <a:ext uri="{FF2B5EF4-FFF2-40B4-BE49-F238E27FC236}">
                    <a16:creationId xmlns:a16="http://schemas.microsoft.com/office/drawing/2014/main" id="{7D3AA8CA-C2E8-4862-8F87-EFAEFBCFF0CD}"/>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68">
                <a:extLst>
                  <a:ext uri="{FF2B5EF4-FFF2-40B4-BE49-F238E27FC236}">
                    <a16:creationId xmlns:a16="http://schemas.microsoft.com/office/drawing/2014/main" id="{217BE0BD-ECA6-4A6D-9864-90AF19AF3022}"/>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69">
                <a:extLst>
                  <a:ext uri="{FF2B5EF4-FFF2-40B4-BE49-F238E27FC236}">
                    <a16:creationId xmlns:a16="http://schemas.microsoft.com/office/drawing/2014/main" id="{4367775C-E241-437A-90EC-7A4D13D422E0}"/>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0">
                <a:extLst>
                  <a:ext uri="{FF2B5EF4-FFF2-40B4-BE49-F238E27FC236}">
                    <a16:creationId xmlns:a16="http://schemas.microsoft.com/office/drawing/2014/main" id="{45804E6D-FE13-4F7A-A02C-81ED1ACEAFA0}"/>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1">
                <a:extLst>
                  <a:ext uri="{FF2B5EF4-FFF2-40B4-BE49-F238E27FC236}">
                    <a16:creationId xmlns:a16="http://schemas.microsoft.com/office/drawing/2014/main" id="{A09F54AC-51E7-45A0-B639-BFEC5FE67CC8}"/>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2">
                <a:extLst>
                  <a:ext uri="{FF2B5EF4-FFF2-40B4-BE49-F238E27FC236}">
                    <a16:creationId xmlns:a16="http://schemas.microsoft.com/office/drawing/2014/main" id="{CA60C1A9-4AD0-4191-96A2-CC1DD32F6F92}"/>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3">
                <a:extLst>
                  <a:ext uri="{FF2B5EF4-FFF2-40B4-BE49-F238E27FC236}">
                    <a16:creationId xmlns:a16="http://schemas.microsoft.com/office/drawing/2014/main" id="{9A28ED63-9408-4F16-A85E-E76BA9F9AD02}"/>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1" name="Group 20">
              <a:extLst>
                <a:ext uri="{FF2B5EF4-FFF2-40B4-BE49-F238E27FC236}">
                  <a16:creationId xmlns:a16="http://schemas.microsoft.com/office/drawing/2014/main" id="{909F6D0B-FF49-4CC2-90DB-BE84FEA93E9F}"/>
                </a:ext>
              </a:extLst>
            </p:cNvPr>
            <p:cNvGrpSpPr/>
            <p:nvPr/>
          </p:nvGrpSpPr>
          <p:grpSpPr>
            <a:xfrm>
              <a:off x="354110" y="4883475"/>
              <a:ext cx="11480604" cy="109990"/>
              <a:chOff x="354110" y="4888062"/>
              <a:chExt cx="11480604" cy="109990"/>
            </a:xfrm>
            <a:grpFill/>
          </p:grpSpPr>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7">
                <a:extLst>
                  <a:ext uri="{FF2B5EF4-FFF2-40B4-BE49-F238E27FC236}">
                    <a16:creationId xmlns:a16="http://schemas.microsoft.com/office/drawing/2014/main" id="{19A7F840-07E0-4852-B348-40D8EB614858}"/>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8">
                <a:extLst>
                  <a:ext uri="{FF2B5EF4-FFF2-40B4-BE49-F238E27FC236}">
                    <a16:creationId xmlns:a16="http://schemas.microsoft.com/office/drawing/2014/main" id="{F501C6E7-9683-4F5F-ADB4-D120A8CE23AC}"/>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9">
                <a:extLst>
                  <a:ext uri="{FF2B5EF4-FFF2-40B4-BE49-F238E27FC236}">
                    <a16:creationId xmlns:a16="http://schemas.microsoft.com/office/drawing/2014/main" id="{6B0B292A-E263-45E9-8363-AB5BA07DC7ED}"/>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0">
                <a:extLst>
                  <a:ext uri="{FF2B5EF4-FFF2-40B4-BE49-F238E27FC236}">
                    <a16:creationId xmlns:a16="http://schemas.microsoft.com/office/drawing/2014/main" id="{F6D80E9D-A930-4211-B815-FA67CF10A554}"/>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1">
                <a:extLst>
                  <a:ext uri="{FF2B5EF4-FFF2-40B4-BE49-F238E27FC236}">
                    <a16:creationId xmlns:a16="http://schemas.microsoft.com/office/drawing/2014/main" id="{75CB23DF-89C3-4513-88A0-E31FACFB7D19}"/>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2">
                <a:extLst>
                  <a:ext uri="{FF2B5EF4-FFF2-40B4-BE49-F238E27FC236}">
                    <a16:creationId xmlns:a16="http://schemas.microsoft.com/office/drawing/2014/main" id="{792B94F3-12D9-42E8-91C9-DE5D158733B4}"/>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3">
                <a:extLst>
                  <a:ext uri="{FF2B5EF4-FFF2-40B4-BE49-F238E27FC236}">
                    <a16:creationId xmlns:a16="http://schemas.microsoft.com/office/drawing/2014/main" id="{F5C29CE0-8ED9-4F8F-B865-6A66D95AA6F5}"/>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14">
                <a:extLst>
                  <a:ext uri="{FF2B5EF4-FFF2-40B4-BE49-F238E27FC236}">
                    <a16:creationId xmlns:a16="http://schemas.microsoft.com/office/drawing/2014/main" id="{E1288316-CFF0-4D0C-A6EA-50B406EBF659}"/>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15">
                <a:extLst>
                  <a:ext uri="{FF2B5EF4-FFF2-40B4-BE49-F238E27FC236}">
                    <a16:creationId xmlns:a16="http://schemas.microsoft.com/office/drawing/2014/main" id="{4BF70EA3-0A87-40BD-94BF-76AAEC816C87}"/>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16">
                <a:extLst>
                  <a:ext uri="{FF2B5EF4-FFF2-40B4-BE49-F238E27FC236}">
                    <a16:creationId xmlns:a16="http://schemas.microsoft.com/office/drawing/2014/main" id="{8AC49DAE-1800-40B4-908D-DACDDBFF2135}"/>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17">
                <a:extLst>
                  <a:ext uri="{FF2B5EF4-FFF2-40B4-BE49-F238E27FC236}">
                    <a16:creationId xmlns:a16="http://schemas.microsoft.com/office/drawing/2014/main" id="{236BF9F5-A935-4DA3-A4A9-52DD30165B37}"/>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18">
                <a:extLst>
                  <a:ext uri="{FF2B5EF4-FFF2-40B4-BE49-F238E27FC236}">
                    <a16:creationId xmlns:a16="http://schemas.microsoft.com/office/drawing/2014/main" id="{97FE846A-6C60-49BD-8759-77095BC24777}"/>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19">
                <a:extLst>
                  <a:ext uri="{FF2B5EF4-FFF2-40B4-BE49-F238E27FC236}">
                    <a16:creationId xmlns:a16="http://schemas.microsoft.com/office/drawing/2014/main" id="{FA924FA8-FE97-40A1-852B-77A498A7C449}"/>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2" name="Group 21">
              <a:extLst>
                <a:ext uri="{FF2B5EF4-FFF2-40B4-BE49-F238E27FC236}">
                  <a16:creationId xmlns:a16="http://schemas.microsoft.com/office/drawing/2014/main" id="{5E7D7A4E-C314-4987-9657-060E28CAA6A0}"/>
                </a:ext>
              </a:extLst>
            </p:cNvPr>
            <p:cNvGrpSpPr/>
            <p:nvPr/>
          </p:nvGrpSpPr>
          <p:grpSpPr>
            <a:xfrm>
              <a:off x="354110" y="5390187"/>
              <a:ext cx="11480604" cy="108822"/>
              <a:chOff x="354110" y="5396454"/>
              <a:chExt cx="11480604" cy="108822"/>
            </a:xfrm>
            <a:grpFill/>
          </p:grpSpPr>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34">
                <a:extLst>
                  <a:ext uri="{FF2B5EF4-FFF2-40B4-BE49-F238E27FC236}">
                    <a16:creationId xmlns:a16="http://schemas.microsoft.com/office/drawing/2014/main" id="{088CF2A2-82EB-4956-973F-6A38CD7EA059}"/>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35">
                <a:extLst>
                  <a:ext uri="{FF2B5EF4-FFF2-40B4-BE49-F238E27FC236}">
                    <a16:creationId xmlns:a16="http://schemas.microsoft.com/office/drawing/2014/main" id="{C040EEA9-3095-4F30-8483-23F37448C258}"/>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36">
                <a:extLst>
                  <a:ext uri="{FF2B5EF4-FFF2-40B4-BE49-F238E27FC236}">
                    <a16:creationId xmlns:a16="http://schemas.microsoft.com/office/drawing/2014/main" id="{749693CE-451B-4AFB-88A8-C12ED178EA24}"/>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37">
                <a:extLst>
                  <a:ext uri="{FF2B5EF4-FFF2-40B4-BE49-F238E27FC236}">
                    <a16:creationId xmlns:a16="http://schemas.microsoft.com/office/drawing/2014/main" id="{30280489-C791-44E8-963D-1255607CDB5F}"/>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38">
                <a:extLst>
                  <a:ext uri="{FF2B5EF4-FFF2-40B4-BE49-F238E27FC236}">
                    <a16:creationId xmlns:a16="http://schemas.microsoft.com/office/drawing/2014/main" id="{8CC74FC2-413D-4801-AE6D-107C3B112929}"/>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39">
                <a:extLst>
                  <a:ext uri="{FF2B5EF4-FFF2-40B4-BE49-F238E27FC236}">
                    <a16:creationId xmlns:a16="http://schemas.microsoft.com/office/drawing/2014/main" id="{B285A8B1-8801-46CD-91B8-97CE12F3199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0">
                <a:extLst>
                  <a:ext uri="{FF2B5EF4-FFF2-40B4-BE49-F238E27FC236}">
                    <a16:creationId xmlns:a16="http://schemas.microsoft.com/office/drawing/2014/main" id="{2DCB03A8-663D-4DCB-A3A5-59C55ED30496}"/>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1">
                <a:extLst>
                  <a:ext uri="{FF2B5EF4-FFF2-40B4-BE49-F238E27FC236}">
                    <a16:creationId xmlns:a16="http://schemas.microsoft.com/office/drawing/2014/main" id="{5407D7A5-9403-4899-B30F-57F9270DFA23}"/>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2">
                <a:extLst>
                  <a:ext uri="{FF2B5EF4-FFF2-40B4-BE49-F238E27FC236}">
                    <a16:creationId xmlns:a16="http://schemas.microsoft.com/office/drawing/2014/main" id="{A5A712A8-2D9C-4566-93D7-A554219464B6}"/>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3">
                <a:extLst>
                  <a:ext uri="{FF2B5EF4-FFF2-40B4-BE49-F238E27FC236}">
                    <a16:creationId xmlns:a16="http://schemas.microsoft.com/office/drawing/2014/main" id="{4B61ED17-0B4A-42B3-B859-84E6FBD9F9B9}"/>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44">
                <a:extLst>
                  <a:ext uri="{FF2B5EF4-FFF2-40B4-BE49-F238E27FC236}">
                    <a16:creationId xmlns:a16="http://schemas.microsoft.com/office/drawing/2014/main" id="{7FF71609-E043-4DD4-BBED-210943BF31DB}"/>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45">
                <a:extLst>
                  <a:ext uri="{FF2B5EF4-FFF2-40B4-BE49-F238E27FC236}">
                    <a16:creationId xmlns:a16="http://schemas.microsoft.com/office/drawing/2014/main" id="{9107E37E-3623-4410-8CEA-DA33995A6AC6}"/>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46">
                <a:extLst>
                  <a:ext uri="{FF2B5EF4-FFF2-40B4-BE49-F238E27FC236}">
                    <a16:creationId xmlns:a16="http://schemas.microsoft.com/office/drawing/2014/main" id="{B83800E2-BDEE-48AC-9D9F-0B03C123FB62}"/>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3" name="Group 22">
              <a:extLst>
                <a:ext uri="{FF2B5EF4-FFF2-40B4-BE49-F238E27FC236}">
                  <a16:creationId xmlns:a16="http://schemas.microsoft.com/office/drawing/2014/main" id="{8F81BE07-E676-45EB-9AFA-7BF1FBB657A2}"/>
                </a:ext>
              </a:extLst>
            </p:cNvPr>
            <p:cNvGrpSpPr/>
            <p:nvPr/>
          </p:nvGrpSpPr>
          <p:grpSpPr>
            <a:xfrm>
              <a:off x="354110" y="5895731"/>
              <a:ext cx="11480604" cy="109990"/>
              <a:chOff x="354110" y="5903678"/>
              <a:chExt cx="11480604" cy="109990"/>
            </a:xfrm>
            <a:grpFill/>
          </p:grpSpPr>
          <p:sp>
            <p:nvSpPr>
              <p:cNvPr id="51" name="Rectangle 59">
                <a:extLst>
                  <a:ext uri="{FF2B5EF4-FFF2-40B4-BE49-F238E27FC236}">
                    <a16:creationId xmlns:a16="http://schemas.microsoft.com/office/drawing/2014/main" id="{90F41A19-F592-419E-BB70-0A26A5A2C993}"/>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0">
                <a:extLst>
                  <a:ext uri="{FF2B5EF4-FFF2-40B4-BE49-F238E27FC236}">
                    <a16:creationId xmlns:a16="http://schemas.microsoft.com/office/drawing/2014/main" id="{1469FDD4-E3FD-413E-AE75-22EE1F631B63}"/>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1">
                <a:extLst>
                  <a:ext uri="{FF2B5EF4-FFF2-40B4-BE49-F238E27FC236}">
                    <a16:creationId xmlns:a16="http://schemas.microsoft.com/office/drawing/2014/main" id="{FE475E5D-8646-4FC9-BFFB-619E2D0E25ED}"/>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2">
                <a:extLst>
                  <a:ext uri="{FF2B5EF4-FFF2-40B4-BE49-F238E27FC236}">
                    <a16:creationId xmlns:a16="http://schemas.microsoft.com/office/drawing/2014/main" id="{3D36A72E-C554-4C3C-9B1B-6CB10E5F62BE}"/>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3">
                <a:extLst>
                  <a:ext uri="{FF2B5EF4-FFF2-40B4-BE49-F238E27FC236}">
                    <a16:creationId xmlns:a16="http://schemas.microsoft.com/office/drawing/2014/main" id="{7A4E6F93-4FD1-43BD-92BD-564F60D0B6DD}"/>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64">
                <a:extLst>
                  <a:ext uri="{FF2B5EF4-FFF2-40B4-BE49-F238E27FC236}">
                    <a16:creationId xmlns:a16="http://schemas.microsoft.com/office/drawing/2014/main" id="{91390BA3-956A-4FEA-961B-6154DE6FB764}"/>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65">
                <a:extLst>
                  <a:ext uri="{FF2B5EF4-FFF2-40B4-BE49-F238E27FC236}">
                    <a16:creationId xmlns:a16="http://schemas.microsoft.com/office/drawing/2014/main" id="{3BDA4482-76BD-4B95-9A99-C9D97E68F675}"/>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66">
                <a:extLst>
                  <a:ext uri="{FF2B5EF4-FFF2-40B4-BE49-F238E27FC236}">
                    <a16:creationId xmlns:a16="http://schemas.microsoft.com/office/drawing/2014/main" id="{7C89DCF1-7783-4715-A5F6-F69C325A84F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67">
                <a:extLst>
                  <a:ext uri="{FF2B5EF4-FFF2-40B4-BE49-F238E27FC236}">
                    <a16:creationId xmlns:a16="http://schemas.microsoft.com/office/drawing/2014/main" id="{C358A697-8E33-4B4A-8E88-7C19923AD434}"/>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68">
                <a:extLst>
                  <a:ext uri="{FF2B5EF4-FFF2-40B4-BE49-F238E27FC236}">
                    <a16:creationId xmlns:a16="http://schemas.microsoft.com/office/drawing/2014/main" id="{8716A687-A14A-4B91-AB47-EC1722AF30AA}"/>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69">
                <a:extLst>
                  <a:ext uri="{FF2B5EF4-FFF2-40B4-BE49-F238E27FC236}">
                    <a16:creationId xmlns:a16="http://schemas.microsoft.com/office/drawing/2014/main" id="{3597BC4D-A8AB-476D-A463-DDA92D6194C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0">
                <a:extLst>
                  <a:ext uri="{FF2B5EF4-FFF2-40B4-BE49-F238E27FC236}">
                    <a16:creationId xmlns:a16="http://schemas.microsoft.com/office/drawing/2014/main" id="{3D5FE933-374E-4D22-95B5-F8B154CFC294}"/>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1">
                <a:extLst>
                  <a:ext uri="{FF2B5EF4-FFF2-40B4-BE49-F238E27FC236}">
                    <a16:creationId xmlns:a16="http://schemas.microsoft.com/office/drawing/2014/main" id="{4DA4C424-BC57-46B1-8A19-98F4A1F4BC56}"/>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2">
                <a:extLst>
                  <a:ext uri="{FF2B5EF4-FFF2-40B4-BE49-F238E27FC236}">
                    <a16:creationId xmlns:a16="http://schemas.microsoft.com/office/drawing/2014/main" id="{8072EEA5-91EE-47E9-9C82-96966E37CB87}"/>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3">
                <a:extLst>
                  <a:ext uri="{FF2B5EF4-FFF2-40B4-BE49-F238E27FC236}">
                    <a16:creationId xmlns:a16="http://schemas.microsoft.com/office/drawing/2014/main" id="{D2366CD8-B517-40C0-8E52-217CE8F16474}"/>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74">
                <a:extLst>
                  <a:ext uri="{FF2B5EF4-FFF2-40B4-BE49-F238E27FC236}">
                    <a16:creationId xmlns:a16="http://schemas.microsoft.com/office/drawing/2014/main" id="{2739573F-C01A-4A42-BDB4-F8717CD6555C}"/>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75">
                <a:extLst>
                  <a:ext uri="{FF2B5EF4-FFF2-40B4-BE49-F238E27FC236}">
                    <a16:creationId xmlns:a16="http://schemas.microsoft.com/office/drawing/2014/main" id="{94A56444-668B-41B0-8986-65EB2B4A3200}"/>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76">
                <a:extLst>
                  <a:ext uri="{FF2B5EF4-FFF2-40B4-BE49-F238E27FC236}">
                    <a16:creationId xmlns:a16="http://schemas.microsoft.com/office/drawing/2014/main" id="{B2CFF404-368E-4A76-A2CA-471611869B48}"/>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77">
                <a:extLst>
                  <a:ext uri="{FF2B5EF4-FFF2-40B4-BE49-F238E27FC236}">
                    <a16:creationId xmlns:a16="http://schemas.microsoft.com/office/drawing/2014/main" id="{3B1857CC-9DC7-43E3-98B6-0DCBB2DC18B3}"/>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78">
                <a:extLst>
                  <a:ext uri="{FF2B5EF4-FFF2-40B4-BE49-F238E27FC236}">
                    <a16:creationId xmlns:a16="http://schemas.microsoft.com/office/drawing/2014/main" id="{13C3C468-F3E2-4B75-BB66-184F85DD01B0}"/>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 name="Rectangle 79">
                <a:extLst>
                  <a:ext uri="{FF2B5EF4-FFF2-40B4-BE49-F238E27FC236}">
                    <a16:creationId xmlns:a16="http://schemas.microsoft.com/office/drawing/2014/main" id="{1A0E9336-6E7F-4174-BB8B-7B675743AA41}"/>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80">
                <a:extLst>
                  <a:ext uri="{FF2B5EF4-FFF2-40B4-BE49-F238E27FC236}">
                    <a16:creationId xmlns:a16="http://schemas.microsoft.com/office/drawing/2014/main" id="{1AB6293C-8454-4149-8126-EFE23BCE434D}"/>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81">
                <a:extLst>
                  <a:ext uri="{FF2B5EF4-FFF2-40B4-BE49-F238E27FC236}">
                    <a16:creationId xmlns:a16="http://schemas.microsoft.com/office/drawing/2014/main" id="{BAE4953B-46B2-4552-8D6A-C67D4FCB3D6C}"/>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82">
                <a:extLst>
                  <a:ext uri="{FF2B5EF4-FFF2-40B4-BE49-F238E27FC236}">
                    <a16:creationId xmlns:a16="http://schemas.microsoft.com/office/drawing/2014/main" id="{40C5CC0E-449E-4E60-822F-5A4AB69E541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83">
                <a:extLst>
                  <a:ext uri="{FF2B5EF4-FFF2-40B4-BE49-F238E27FC236}">
                    <a16:creationId xmlns:a16="http://schemas.microsoft.com/office/drawing/2014/main" id="{B2688373-3DD7-4956-8759-7CB2AF735B51}"/>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84">
                <a:extLst>
                  <a:ext uri="{FF2B5EF4-FFF2-40B4-BE49-F238E27FC236}">
                    <a16:creationId xmlns:a16="http://schemas.microsoft.com/office/drawing/2014/main" id="{50B8E454-F10F-456B-81ED-301B191CA48D}"/>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4" name="Group 23">
              <a:extLst>
                <a:ext uri="{FF2B5EF4-FFF2-40B4-BE49-F238E27FC236}">
                  <a16:creationId xmlns:a16="http://schemas.microsoft.com/office/drawing/2014/main" id="{960ABA5C-8D36-4AAD-9494-669B8A3E9E86}"/>
                </a:ext>
              </a:extLst>
            </p:cNvPr>
            <p:cNvGrpSpPr/>
            <p:nvPr/>
          </p:nvGrpSpPr>
          <p:grpSpPr>
            <a:xfrm>
              <a:off x="354110" y="6402442"/>
              <a:ext cx="11480604" cy="109990"/>
              <a:chOff x="354110" y="5903678"/>
              <a:chExt cx="11480604" cy="109990"/>
            </a:xfrm>
            <a:grpFill/>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2" name="Date Placeholder 1"/>
          <p:cNvSpPr>
            <a:spLocks noGrp="1"/>
          </p:cNvSpPr>
          <p:nvPr>
            <p:ph type="dt" sz="half" idx="10"/>
          </p:nvPr>
        </p:nvSpPr>
        <p:spPr/>
        <p:txBody>
          <a:bodyPr/>
          <a:lstStyle/>
          <a:p>
            <a:fld id="{425404F2-BE9A-4460-8815-8F645183555F}" type="datetimeFigureOut">
              <a:rPr lang="en-US" smtClean="0"/>
              <a:pPr/>
              <a:t>12/11/2023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
        <p:nvSpPr>
          <p:cNvPr id="381" name="Freeform: Shape 380">
            <a:extLst>
              <a:ext uri="{FF2B5EF4-FFF2-40B4-BE49-F238E27FC236}">
                <a16:creationId xmlns:a16="http://schemas.microsoft.com/office/drawing/2014/main" id="{AE984D29-61FE-4C99-9687-A51CC7822CA6}"/>
              </a:ext>
            </a:extLst>
          </p:cNvPr>
          <p:cNvSpPr/>
          <p:nvPr userDrawn="1"/>
        </p:nvSpPr>
        <p:spPr>
          <a:xfrm>
            <a:off x="5662364" y="1569860"/>
            <a:ext cx="6526461" cy="5288141"/>
          </a:xfrm>
          <a:custGeom>
            <a:avLst/>
            <a:gdLst>
              <a:gd name="connsiteX0" fmla="*/ 393743 w 6526461"/>
              <a:gd name="connsiteY0" fmla="*/ 0 h 5288141"/>
              <a:gd name="connsiteX1" fmla="*/ 6526461 w 6526461"/>
              <a:gd name="connsiteY1" fmla="*/ 0 h 5288141"/>
              <a:gd name="connsiteX2" fmla="*/ 6526461 w 6526461"/>
              <a:gd name="connsiteY2" fmla="*/ 5288141 h 5288141"/>
              <a:gd name="connsiteX3" fmla="*/ 0 w 6526461"/>
              <a:gd name="connsiteY3" fmla="*/ 5288141 h 5288141"/>
              <a:gd name="connsiteX4" fmla="*/ 0 w 6526461"/>
              <a:gd name="connsiteY4" fmla="*/ 393743 h 5288141"/>
              <a:gd name="connsiteX5" fmla="*/ 393743 w 6526461"/>
              <a:gd name="connsiteY5" fmla="*/ 0 h 5288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26461" h="5288141">
                <a:moveTo>
                  <a:pt x="393743" y="0"/>
                </a:moveTo>
                <a:lnTo>
                  <a:pt x="6526461" y="0"/>
                </a:lnTo>
                <a:lnTo>
                  <a:pt x="6526461" y="5288141"/>
                </a:lnTo>
                <a:lnTo>
                  <a:pt x="0" y="5288141"/>
                </a:lnTo>
                <a:lnTo>
                  <a:pt x="0" y="393743"/>
                </a:lnTo>
                <a:cubicBezTo>
                  <a:pt x="0" y="176285"/>
                  <a:pt x="176285" y="0"/>
                  <a:pt x="393743" y="0"/>
                </a:cubicBezTo>
                <a:close/>
              </a:path>
            </a:pathLst>
          </a:custGeom>
          <a:solidFill>
            <a:schemeClr val="bg1"/>
          </a:solidFill>
          <a:ln>
            <a:noFill/>
          </a:ln>
          <a:effectLst>
            <a:outerShdw blurRad="635000" dist="825500" dir="96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2" name="Picture Placeholder 381">
            <a:extLst>
              <a:ext uri="{FF2B5EF4-FFF2-40B4-BE49-F238E27FC236}">
                <a16:creationId xmlns:a16="http://schemas.microsoft.com/office/drawing/2014/main" id="{8F59953D-8D34-4876-B098-4D1DAD1918E4}"/>
              </a:ext>
            </a:extLst>
          </p:cNvPr>
          <p:cNvSpPr>
            <a:spLocks noGrp="1"/>
          </p:cNvSpPr>
          <p:nvPr>
            <p:ph type="pic" sz="quarter" idx="13"/>
          </p:nvPr>
        </p:nvSpPr>
        <p:spPr>
          <a:xfrm>
            <a:off x="6266549" y="2111829"/>
            <a:ext cx="5922276" cy="4746172"/>
          </a:xfrm>
          <a:custGeom>
            <a:avLst/>
            <a:gdLst>
              <a:gd name="connsiteX0" fmla="*/ 0 w 5922276"/>
              <a:gd name="connsiteY0" fmla="*/ 0 h 4746172"/>
              <a:gd name="connsiteX1" fmla="*/ 5922276 w 5922276"/>
              <a:gd name="connsiteY1" fmla="*/ 0 h 4746172"/>
              <a:gd name="connsiteX2" fmla="*/ 5922276 w 5922276"/>
              <a:gd name="connsiteY2" fmla="*/ 4746172 h 4746172"/>
              <a:gd name="connsiteX3" fmla="*/ 0 w 5922276"/>
              <a:gd name="connsiteY3" fmla="*/ 4746172 h 4746172"/>
            </a:gdLst>
            <a:ahLst/>
            <a:cxnLst>
              <a:cxn ang="0">
                <a:pos x="connsiteX0" y="connsiteY0"/>
              </a:cxn>
              <a:cxn ang="0">
                <a:pos x="connsiteX1" y="connsiteY1"/>
              </a:cxn>
              <a:cxn ang="0">
                <a:pos x="connsiteX2" y="connsiteY2"/>
              </a:cxn>
              <a:cxn ang="0">
                <a:pos x="connsiteX3" y="connsiteY3"/>
              </a:cxn>
            </a:cxnLst>
            <a:rect l="l" t="t" r="r" b="b"/>
            <a:pathLst>
              <a:path w="5922276" h="4746172">
                <a:moveTo>
                  <a:pt x="0" y="0"/>
                </a:moveTo>
                <a:lnTo>
                  <a:pt x="5922276" y="0"/>
                </a:lnTo>
                <a:lnTo>
                  <a:pt x="5922276" y="4746172"/>
                </a:lnTo>
                <a:lnTo>
                  <a:pt x="0" y="4746172"/>
                </a:lnTo>
                <a:close/>
              </a:path>
            </a:pathLst>
          </a:custGeom>
          <a:solidFill>
            <a:schemeClr val="accent3"/>
          </a:solidFill>
        </p:spPr>
        <p:txBody>
          <a:bodyPr wrap="square" anchor="ctr">
            <a:noAutofit/>
          </a:bodyPr>
          <a:lstStyle>
            <a:lvl1pPr marL="0" indent="0" algn="ctr">
              <a:buNone/>
              <a:defRPr>
                <a:solidFill>
                  <a:schemeClr val="bg1"/>
                </a:solidFill>
              </a:defRPr>
            </a:lvl1pPr>
          </a:lstStyle>
          <a:p>
            <a:endParaRPr lang="en-IN"/>
          </a:p>
        </p:txBody>
      </p:sp>
    </p:spTree>
    <p:extLst>
      <p:ext uri="{BB962C8B-B14F-4D97-AF65-F5344CB8AC3E}">
        <p14:creationId xmlns:p14="http://schemas.microsoft.com/office/powerpoint/2010/main" val="1714369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What we do?">
    <p:bg>
      <p:bgPr>
        <a:solidFill>
          <a:schemeClr val="accent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C1607FC-4025-4535-B960-C423F1504CE5}"/>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12" name="Group 11">
              <a:extLst>
                <a:ext uri="{FF2B5EF4-FFF2-40B4-BE49-F238E27FC236}">
                  <a16:creationId xmlns:a16="http://schemas.microsoft.com/office/drawing/2014/main" id="{5651BEEC-E6AC-4E4B-9B88-D2F823311FDE}"/>
                </a:ext>
              </a:extLst>
            </p:cNvPr>
            <p:cNvGrpSpPr/>
            <p:nvPr/>
          </p:nvGrpSpPr>
          <p:grpSpPr>
            <a:xfrm>
              <a:off x="354110" y="326571"/>
              <a:ext cx="11480604" cy="109990"/>
              <a:chOff x="354110" y="326571"/>
              <a:chExt cx="11480604" cy="109990"/>
            </a:xfrm>
            <a:grpFill/>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6CC022AE-7DA1-4DBC-B4FA-A550170E3244}"/>
                </a:ext>
              </a:extLst>
            </p:cNvPr>
            <p:cNvGrpSpPr/>
            <p:nvPr/>
          </p:nvGrpSpPr>
          <p:grpSpPr>
            <a:xfrm>
              <a:off x="354110" y="833283"/>
              <a:ext cx="11480604" cy="108822"/>
              <a:chOff x="354110" y="834963"/>
              <a:chExt cx="11480604" cy="108822"/>
            </a:xfrm>
            <a:grpFill/>
          </p:grpSpPr>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86937529-B296-43D8-A41E-AB8B81312F52}"/>
                </a:ext>
              </a:extLst>
            </p:cNvPr>
            <p:cNvGrpSpPr/>
            <p:nvPr/>
          </p:nvGrpSpPr>
          <p:grpSpPr>
            <a:xfrm>
              <a:off x="354110" y="1338827"/>
              <a:ext cx="11480604" cy="109990"/>
              <a:chOff x="354110" y="1342187"/>
              <a:chExt cx="11480604" cy="109990"/>
            </a:xfrm>
            <a:grpFill/>
          </p:grpSpPr>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7F2D639A-C347-4082-9643-F89AF7802C05}"/>
                </a:ext>
              </a:extLst>
            </p:cNvPr>
            <p:cNvGrpSpPr/>
            <p:nvPr/>
          </p:nvGrpSpPr>
          <p:grpSpPr>
            <a:xfrm>
              <a:off x="354110" y="1845539"/>
              <a:ext cx="11480604" cy="109990"/>
              <a:chOff x="354110" y="1850572"/>
              <a:chExt cx="11480604" cy="109990"/>
            </a:xfrm>
            <a:grpFill/>
          </p:grpSpPr>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66A8B488-F73F-46BA-AAC6-FAAE1D26CA95}"/>
                </a:ext>
              </a:extLst>
            </p:cNvPr>
            <p:cNvGrpSpPr/>
            <p:nvPr/>
          </p:nvGrpSpPr>
          <p:grpSpPr>
            <a:xfrm>
              <a:off x="354110" y="2352251"/>
              <a:ext cx="11480604" cy="108822"/>
              <a:chOff x="354110" y="2358964"/>
              <a:chExt cx="11480604" cy="108822"/>
            </a:xfrm>
            <a:grpFill/>
          </p:grpSpPr>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518EF978-EC3B-4512-9384-D9CDBEA6D3B0}"/>
                </a:ext>
              </a:extLst>
            </p:cNvPr>
            <p:cNvGrpSpPr/>
            <p:nvPr/>
          </p:nvGrpSpPr>
          <p:grpSpPr>
            <a:xfrm>
              <a:off x="354110" y="2857795"/>
              <a:ext cx="11480604" cy="109990"/>
              <a:chOff x="354110" y="2866188"/>
              <a:chExt cx="11480604" cy="109990"/>
            </a:xfrm>
            <a:grpFill/>
          </p:grpSpPr>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906BB728-4849-4082-9FF0-0EA3AABEBCF4}"/>
                </a:ext>
              </a:extLst>
            </p:cNvPr>
            <p:cNvGrpSpPr/>
            <p:nvPr/>
          </p:nvGrpSpPr>
          <p:grpSpPr>
            <a:xfrm>
              <a:off x="354110" y="3364507"/>
              <a:ext cx="11480604" cy="109990"/>
              <a:chOff x="354110" y="3364062"/>
              <a:chExt cx="11480604" cy="109990"/>
            </a:xfrm>
            <a:grpFill/>
          </p:grpSpPr>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7">
                <a:extLst>
                  <a:ext uri="{FF2B5EF4-FFF2-40B4-BE49-F238E27FC236}">
                    <a16:creationId xmlns:a16="http://schemas.microsoft.com/office/drawing/2014/main" id="{BDB3BE91-D24B-44FB-A0BE-35ABBB231390}"/>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8">
                <a:extLst>
                  <a:ext uri="{FF2B5EF4-FFF2-40B4-BE49-F238E27FC236}">
                    <a16:creationId xmlns:a16="http://schemas.microsoft.com/office/drawing/2014/main" id="{02BF76EB-C07C-40D8-ABF9-14A0E81337BD}"/>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9">
                <a:extLst>
                  <a:ext uri="{FF2B5EF4-FFF2-40B4-BE49-F238E27FC236}">
                    <a16:creationId xmlns:a16="http://schemas.microsoft.com/office/drawing/2014/main" id="{FC0AC496-1F3F-4359-904E-5527E0BAD729}"/>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0">
                <a:extLst>
                  <a:ext uri="{FF2B5EF4-FFF2-40B4-BE49-F238E27FC236}">
                    <a16:creationId xmlns:a16="http://schemas.microsoft.com/office/drawing/2014/main" id="{67A5809D-4B79-4E2A-8B9D-C29BBE187DEB}"/>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1">
                <a:extLst>
                  <a:ext uri="{FF2B5EF4-FFF2-40B4-BE49-F238E27FC236}">
                    <a16:creationId xmlns:a16="http://schemas.microsoft.com/office/drawing/2014/main" id="{5FA8A205-5CFE-4939-86AC-E0D585AB2216}"/>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2">
                <a:extLst>
                  <a:ext uri="{FF2B5EF4-FFF2-40B4-BE49-F238E27FC236}">
                    <a16:creationId xmlns:a16="http://schemas.microsoft.com/office/drawing/2014/main" id="{553F272B-5533-4FB6-A9F0-875A21EC046E}"/>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3">
                <a:extLst>
                  <a:ext uri="{FF2B5EF4-FFF2-40B4-BE49-F238E27FC236}">
                    <a16:creationId xmlns:a16="http://schemas.microsoft.com/office/drawing/2014/main" id="{187F64CB-DEFF-42C8-A80D-BF5D20C7E7B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14">
                <a:extLst>
                  <a:ext uri="{FF2B5EF4-FFF2-40B4-BE49-F238E27FC236}">
                    <a16:creationId xmlns:a16="http://schemas.microsoft.com/office/drawing/2014/main" id="{D8A81EE6-EC79-451C-8888-B85838267DFF}"/>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15">
                <a:extLst>
                  <a:ext uri="{FF2B5EF4-FFF2-40B4-BE49-F238E27FC236}">
                    <a16:creationId xmlns:a16="http://schemas.microsoft.com/office/drawing/2014/main" id="{2F75E8FE-AE95-4C7F-8BE5-50A035B1B1A2}"/>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16">
                <a:extLst>
                  <a:ext uri="{FF2B5EF4-FFF2-40B4-BE49-F238E27FC236}">
                    <a16:creationId xmlns:a16="http://schemas.microsoft.com/office/drawing/2014/main" id="{521C11C5-735B-4510-A6D4-19E284955808}"/>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17">
                <a:extLst>
                  <a:ext uri="{FF2B5EF4-FFF2-40B4-BE49-F238E27FC236}">
                    <a16:creationId xmlns:a16="http://schemas.microsoft.com/office/drawing/2014/main" id="{DE053974-1CFB-4C67-9102-E4BA82742CCB}"/>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18">
                <a:extLst>
                  <a:ext uri="{FF2B5EF4-FFF2-40B4-BE49-F238E27FC236}">
                    <a16:creationId xmlns:a16="http://schemas.microsoft.com/office/drawing/2014/main" id="{00A33D5E-F49C-4A86-B377-B3598B7EF79A}"/>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19">
                <a:extLst>
                  <a:ext uri="{FF2B5EF4-FFF2-40B4-BE49-F238E27FC236}">
                    <a16:creationId xmlns:a16="http://schemas.microsoft.com/office/drawing/2014/main" id="{7B19912A-F019-49AD-A23F-B9B6F8E59878}"/>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9" name="Group 18">
              <a:extLst>
                <a:ext uri="{FF2B5EF4-FFF2-40B4-BE49-F238E27FC236}">
                  <a16:creationId xmlns:a16="http://schemas.microsoft.com/office/drawing/2014/main" id="{9899924C-8D1C-46B4-9F38-88AD7EA3A211}"/>
                </a:ext>
              </a:extLst>
            </p:cNvPr>
            <p:cNvGrpSpPr/>
            <p:nvPr/>
          </p:nvGrpSpPr>
          <p:grpSpPr>
            <a:xfrm>
              <a:off x="354110" y="3871219"/>
              <a:ext cx="11480604" cy="108822"/>
              <a:chOff x="354110" y="3872454"/>
              <a:chExt cx="11480604" cy="108822"/>
            </a:xfrm>
            <a:grpFill/>
          </p:grpSpPr>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34">
                <a:extLst>
                  <a:ext uri="{FF2B5EF4-FFF2-40B4-BE49-F238E27FC236}">
                    <a16:creationId xmlns:a16="http://schemas.microsoft.com/office/drawing/2014/main" id="{0081421C-B014-4BA9-9B01-C495814F1439}"/>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35">
                <a:extLst>
                  <a:ext uri="{FF2B5EF4-FFF2-40B4-BE49-F238E27FC236}">
                    <a16:creationId xmlns:a16="http://schemas.microsoft.com/office/drawing/2014/main" id="{F2F01CCA-56ED-486D-8B82-39DC92A848EA}"/>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36">
                <a:extLst>
                  <a:ext uri="{FF2B5EF4-FFF2-40B4-BE49-F238E27FC236}">
                    <a16:creationId xmlns:a16="http://schemas.microsoft.com/office/drawing/2014/main" id="{D80D4491-E5C9-4C50-81FD-6FC11F948875}"/>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37">
                <a:extLst>
                  <a:ext uri="{FF2B5EF4-FFF2-40B4-BE49-F238E27FC236}">
                    <a16:creationId xmlns:a16="http://schemas.microsoft.com/office/drawing/2014/main" id="{FEC9B9BF-B893-41BF-B931-31F1750D8996}"/>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38">
                <a:extLst>
                  <a:ext uri="{FF2B5EF4-FFF2-40B4-BE49-F238E27FC236}">
                    <a16:creationId xmlns:a16="http://schemas.microsoft.com/office/drawing/2014/main" id="{3CAD1EA0-31D2-4388-AC66-BE422B61421C}"/>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39">
                <a:extLst>
                  <a:ext uri="{FF2B5EF4-FFF2-40B4-BE49-F238E27FC236}">
                    <a16:creationId xmlns:a16="http://schemas.microsoft.com/office/drawing/2014/main" id="{992B7398-2CE5-4B74-B42B-0E4E9FA210C1}"/>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0">
                <a:extLst>
                  <a:ext uri="{FF2B5EF4-FFF2-40B4-BE49-F238E27FC236}">
                    <a16:creationId xmlns:a16="http://schemas.microsoft.com/office/drawing/2014/main" id="{2AC042C8-974E-43A8-B1AB-D62435FE96D7}"/>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1">
                <a:extLst>
                  <a:ext uri="{FF2B5EF4-FFF2-40B4-BE49-F238E27FC236}">
                    <a16:creationId xmlns:a16="http://schemas.microsoft.com/office/drawing/2014/main" id="{2D6F1AB9-6712-4B85-8932-7F5F1BCFDA32}"/>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2">
                <a:extLst>
                  <a:ext uri="{FF2B5EF4-FFF2-40B4-BE49-F238E27FC236}">
                    <a16:creationId xmlns:a16="http://schemas.microsoft.com/office/drawing/2014/main" id="{80DC2507-35DC-491B-8CB6-90312B184EDE}"/>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3">
                <a:extLst>
                  <a:ext uri="{FF2B5EF4-FFF2-40B4-BE49-F238E27FC236}">
                    <a16:creationId xmlns:a16="http://schemas.microsoft.com/office/drawing/2014/main" id="{778102A0-D658-43A1-846D-9B9E4B9AE14F}"/>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44">
                <a:extLst>
                  <a:ext uri="{FF2B5EF4-FFF2-40B4-BE49-F238E27FC236}">
                    <a16:creationId xmlns:a16="http://schemas.microsoft.com/office/drawing/2014/main" id="{0532E36E-F8F7-4121-80C1-216501C391E8}"/>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45">
                <a:extLst>
                  <a:ext uri="{FF2B5EF4-FFF2-40B4-BE49-F238E27FC236}">
                    <a16:creationId xmlns:a16="http://schemas.microsoft.com/office/drawing/2014/main" id="{EBD0C1A7-E07E-492D-A5B7-899D81C35912}"/>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46">
                <a:extLst>
                  <a:ext uri="{FF2B5EF4-FFF2-40B4-BE49-F238E27FC236}">
                    <a16:creationId xmlns:a16="http://schemas.microsoft.com/office/drawing/2014/main" id="{FF89631E-3434-468A-BE5A-16772FE2F3D2}"/>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0" name="Group 19">
              <a:extLst>
                <a:ext uri="{FF2B5EF4-FFF2-40B4-BE49-F238E27FC236}">
                  <a16:creationId xmlns:a16="http://schemas.microsoft.com/office/drawing/2014/main" id="{8F8A1E95-3088-4CA0-BA17-9F2DBDABF9DB}"/>
                </a:ext>
              </a:extLst>
            </p:cNvPr>
            <p:cNvGrpSpPr/>
            <p:nvPr/>
          </p:nvGrpSpPr>
          <p:grpSpPr>
            <a:xfrm>
              <a:off x="354110" y="4376763"/>
              <a:ext cx="11480604" cy="109990"/>
              <a:chOff x="354110" y="4379678"/>
              <a:chExt cx="11480604" cy="109990"/>
            </a:xfrm>
            <a:grpFill/>
          </p:grpSpPr>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1">
                <a:extLst>
                  <a:ext uri="{FF2B5EF4-FFF2-40B4-BE49-F238E27FC236}">
                    <a16:creationId xmlns:a16="http://schemas.microsoft.com/office/drawing/2014/main" id="{FEA4E4F7-8218-4E7C-9E87-224A643273FF}"/>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2">
                <a:extLst>
                  <a:ext uri="{FF2B5EF4-FFF2-40B4-BE49-F238E27FC236}">
                    <a16:creationId xmlns:a16="http://schemas.microsoft.com/office/drawing/2014/main" id="{A94D8FC5-1EBD-4EE3-98BE-790ADC20DBFF}"/>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3">
                <a:extLst>
                  <a:ext uri="{FF2B5EF4-FFF2-40B4-BE49-F238E27FC236}">
                    <a16:creationId xmlns:a16="http://schemas.microsoft.com/office/drawing/2014/main" id="{30D19DB9-4852-4829-8388-B6807A0BF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64">
                <a:extLst>
                  <a:ext uri="{FF2B5EF4-FFF2-40B4-BE49-F238E27FC236}">
                    <a16:creationId xmlns:a16="http://schemas.microsoft.com/office/drawing/2014/main" id="{084DC439-7F3A-4989-96B7-B29D496E655F}"/>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65">
                <a:extLst>
                  <a:ext uri="{FF2B5EF4-FFF2-40B4-BE49-F238E27FC236}">
                    <a16:creationId xmlns:a16="http://schemas.microsoft.com/office/drawing/2014/main" id="{35EB4226-F03D-4819-A4CC-D42233D58851}"/>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66">
                <a:extLst>
                  <a:ext uri="{FF2B5EF4-FFF2-40B4-BE49-F238E27FC236}">
                    <a16:creationId xmlns:a16="http://schemas.microsoft.com/office/drawing/2014/main" id="{E00FCAAA-AC7E-4B03-AD5E-74ABD976422E}"/>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67">
                <a:extLst>
                  <a:ext uri="{FF2B5EF4-FFF2-40B4-BE49-F238E27FC236}">
                    <a16:creationId xmlns:a16="http://schemas.microsoft.com/office/drawing/2014/main" id="{7D3AA8CA-C2E8-4862-8F87-EFAEFBCFF0CD}"/>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68">
                <a:extLst>
                  <a:ext uri="{FF2B5EF4-FFF2-40B4-BE49-F238E27FC236}">
                    <a16:creationId xmlns:a16="http://schemas.microsoft.com/office/drawing/2014/main" id="{217BE0BD-ECA6-4A6D-9864-90AF19AF3022}"/>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69">
                <a:extLst>
                  <a:ext uri="{FF2B5EF4-FFF2-40B4-BE49-F238E27FC236}">
                    <a16:creationId xmlns:a16="http://schemas.microsoft.com/office/drawing/2014/main" id="{4367775C-E241-437A-90EC-7A4D13D422E0}"/>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0">
                <a:extLst>
                  <a:ext uri="{FF2B5EF4-FFF2-40B4-BE49-F238E27FC236}">
                    <a16:creationId xmlns:a16="http://schemas.microsoft.com/office/drawing/2014/main" id="{45804E6D-FE13-4F7A-A02C-81ED1ACEAFA0}"/>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1">
                <a:extLst>
                  <a:ext uri="{FF2B5EF4-FFF2-40B4-BE49-F238E27FC236}">
                    <a16:creationId xmlns:a16="http://schemas.microsoft.com/office/drawing/2014/main" id="{A09F54AC-51E7-45A0-B639-BFEC5FE67CC8}"/>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2">
                <a:extLst>
                  <a:ext uri="{FF2B5EF4-FFF2-40B4-BE49-F238E27FC236}">
                    <a16:creationId xmlns:a16="http://schemas.microsoft.com/office/drawing/2014/main" id="{CA60C1A9-4AD0-4191-96A2-CC1DD32F6F92}"/>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3">
                <a:extLst>
                  <a:ext uri="{FF2B5EF4-FFF2-40B4-BE49-F238E27FC236}">
                    <a16:creationId xmlns:a16="http://schemas.microsoft.com/office/drawing/2014/main" id="{9A28ED63-9408-4F16-A85E-E76BA9F9AD02}"/>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1" name="Group 20">
              <a:extLst>
                <a:ext uri="{FF2B5EF4-FFF2-40B4-BE49-F238E27FC236}">
                  <a16:creationId xmlns:a16="http://schemas.microsoft.com/office/drawing/2014/main" id="{909F6D0B-FF49-4CC2-90DB-BE84FEA93E9F}"/>
                </a:ext>
              </a:extLst>
            </p:cNvPr>
            <p:cNvGrpSpPr/>
            <p:nvPr/>
          </p:nvGrpSpPr>
          <p:grpSpPr>
            <a:xfrm>
              <a:off x="354110" y="4883475"/>
              <a:ext cx="11480604" cy="109990"/>
              <a:chOff x="354110" y="4888062"/>
              <a:chExt cx="11480604" cy="109990"/>
            </a:xfrm>
            <a:grpFill/>
          </p:grpSpPr>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7">
                <a:extLst>
                  <a:ext uri="{FF2B5EF4-FFF2-40B4-BE49-F238E27FC236}">
                    <a16:creationId xmlns:a16="http://schemas.microsoft.com/office/drawing/2014/main" id="{19A7F840-07E0-4852-B348-40D8EB614858}"/>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8">
                <a:extLst>
                  <a:ext uri="{FF2B5EF4-FFF2-40B4-BE49-F238E27FC236}">
                    <a16:creationId xmlns:a16="http://schemas.microsoft.com/office/drawing/2014/main" id="{F501C6E7-9683-4F5F-ADB4-D120A8CE23AC}"/>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9">
                <a:extLst>
                  <a:ext uri="{FF2B5EF4-FFF2-40B4-BE49-F238E27FC236}">
                    <a16:creationId xmlns:a16="http://schemas.microsoft.com/office/drawing/2014/main" id="{6B0B292A-E263-45E9-8363-AB5BA07DC7ED}"/>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0">
                <a:extLst>
                  <a:ext uri="{FF2B5EF4-FFF2-40B4-BE49-F238E27FC236}">
                    <a16:creationId xmlns:a16="http://schemas.microsoft.com/office/drawing/2014/main" id="{F6D80E9D-A930-4211-B815-FA67CF10A554}"/>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1">
                <a:extLst>
                  <a:ext uri="{FF2B5EF4-FFF2-40B4-BE49-F238E27FC236}">
                    <a16:creationId xmlns:a16="http://schemas.microsoft.com/office/drawing/2014/main" id="{75CB23DF-89C3-4513-88A0-E31FACFB7D19}"/>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2">
                <a:extLst>
                  <a:ext uri="{FF2B5EF4-FFF2-40B4-BE49-F238E27FC236}">
                    <a16:creationId xmlns:a16="http://schemas.microsoft.com/office/drawing/2014/main" id="{792B94F3-12D9-42E8-91C9-DE5D158733B4}"/>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3">
                <a:extLst>
                  <a:ext uri="{FF2B5EF4-FFF2-40B4-BE49-F238E27FC236}">
                    <a16:creationId xmlns:a16="http://schemas.microsoft.com/office/drawing/2014/main" id="{F5C29CE0-8ED9-4F8F-B865-6A66D95AA6F5}"/>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14">
                <a:extLst>
                  <a:ext uri="{FF2B5EF4-FFF2-40B4-BE49-F238E27FC236}">
                    <a16:creationId xmlns:a16="http://schemas.microsoft.com/office/drawing/2014/main" id="{E1288316-CFF0-4D0C-A6EA-50B406EBF659}"/>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15">
                <a:extLst>
                  <a:ext uri="{FF2B5EF4-FFF2-40B4-BE49-F238E27FC236}">
                    <a16:creationId xmlns:a16="http://schemas.microsoft.com/office/drawing/2014/main" id="{4BF70EA3-0A87-40BD-94BF-76AAEC816C87}"/>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16">
                <a:extLst>
                  <a:ext uri="{FF2B5EF4-FFF2-40B4-BE49-F238E27FC236}">
                    <a16:creationId xmlns:a16="http://schemas.microsoft.com/office/drawing/2014/main" id="{8AC49DAE-1800-40B4-908D-DACDDBFF2135}"/>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17">
                <a:extLst>
                  <a:ext uri="{FF2B5EF4-FFF2-40B4-BE49-F238E27FC236}">
                    <a16:creationId xmlns:a16="http://schemas.microsoft.com/office/drawing/2014/main" id="{236BF9F5-A935-4DA3-A4A9-52DD30165B37}"/>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18">
                <a:extLst>
                  <a:ext uri="{FF2B5EF4-FFF2-40B4-BE49-F238E27FC236}">
                    <a16:creationId xmlns:a16="http://schemas.microsoft.com/office/drawing/2014/main" id="{97FE846A-6C60-49BD-8759-77095BC24777}"/>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19">
                <a:extLst>
                  <a:ext uri="{FF2B5EF4-FFF2-40B4-BE49-F238E27FC236}">
                    <a16:creationId xmlns:a16="http://schemas.microsoft.com/office/drawing/2014/main" id="{FA924FA8-FE97-40A1-852B-77A498A7C449}"/>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2" name="Group 21">
              <a:extLst>
                <a:ext uri="{FF2B5EF4-FFF2-40B4-BE49-F238E27FC236}">
                  <a16:creationId xmlns:a16="http://schemas.microsoft.com/office/drawing/2014/main" id="{5E7D7A4E-C314-4987-9657-060E28CAA6A0}"/>
                </a:ext>
              </a:extLst>
            </p:cNvPr>
            <p:cNvGrpSpPr/>
            <p:nvPr/>
          </p:nvGrpSpPr>
          <p:grpSpPr>
            <a:xfrm>
              <a:off x="354110" y="5390187"/>
              <a:ext cx="11480604" cy="108822"/>
              <a:chOff x="354110" y="5396454"/>
              <a:chExt cx="11480604" cy="108822"/>
            </a:xfrm>
            <a:grpFill/>
          </p:grpSpPr>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34">
                <a:extLst>
                  <a:ext uri="{FF2B5EF4-FFF2-40B4-BE49-F238E27FC236}">
                    <a16:creationId xmlns:a16="http://schemas.microsoft.com/office/drawing/2014/main" id="{088CF2A2-82EB-4956-973F-6A38CD7EA059}"/>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35">
                <a:extLst>
                  <a:ext uri="{FF2B5EF4-FFF2-40B4-BE49-F238E27FC236}">
                    <a16:creationId xmlns:a16="http://schemas.microsoft.com/office/drawing/2014/main" id="{C040EEA9-3095-4F30-8483-23F37448C258}"/>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36">
                <a:extLst>
                  <a:ext uri="{FF2B5EF4-FFF2-40B4-BE49-F238E27FC236}">
                    <a16:creationId xmlns:a16="http://schemas.microsoft.com/office/drawing/2014/main" id="{749693CE-451B-4AFB-88A8-C12ED178EA24}"/>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37">
                <a:extLst>
                  <a:ext uri="{FF2B5EF4-FFF2-40B4-BE49-F238E27FC236}">
                    <a16:creationId xmlns:a16="http://schemas.microsoft.com/office/drawing/2014/main" id="{30280489-C791-44E8-963D-1255607CDB5F}"/>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38">
                <a:extLst>
                  <a:ext uri="{FF2B5EF4-FFF2-40B4-BE49-F238E27FC236}">
                    <a16:creationId xmlns:a16="http://schemas.microsoft.com/office/drawing/2014/main" id="{8CC74FC2-413D-4801-AE6D-107C3B112929}"/>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39">
                <a:extLst>
                  <a:ext uri="{FF2B5EF4-FFF2-40B4-BE49-F238E27FC236}">
                    <a16:creationId xmlns:a16="http://schemas.microsoft.com/office/drawing/2014/main" id="{B285A8B1-8801-46CD-91B8-97CE12F3199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0">
                <a:extLst>
                  <a:ext uri="{FF2B5EF4-FFF2-40B4-BE49-F238E27FC236}">
                    <a16:creationId xmlns:a16="http://schemas.microsoft.com/office/drawing/2014/main" id="{2DCB03A8-663D-4DCB-A3A5-59C55ED30496}"/>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1">
                <a:extLst>
                  <a:ext uri="{FF2B5EF4-FFF2-40B4-BE49-F238E27FC236}">
                    <a16:creationId xmlns:a16="http://schemas.microsoft.com/office/drawing/2014/main" id="{5407D7A5-9403-4899-B30F-57F9270DFA23}"/>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2">
                <a:extLst>
                  <a:ext uri="{FF2B5EF4-FFF2-40B4-BE49-F238E27FC236}">
                    <a16:creationId xmlns:a16="http://schemas.microsoft.com/office/drawing/2014/main" id="{A5A712A8-2D9C-4566-93D7-A554219464B6}"/>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3">
                <a:extLst>
                  <a:ext uri="{FF2B5EF4-FFF2-40B4-BE49-F238E27FC236}">
                    <a16:creationId xmlns:a16="http://schemas.microsoft.com/office/drawing/2014/main" id="{4B61ED17-0B4A-42B3-B859-84E6FBD9F9B9}"/>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44">
                <a:extLst>
                  <a:ext uri="{FF2B5EF4-FFF2-40B4-BE49-F238E27FC236}">
                    <a16:creationId xmlns:a16="http://schemas.microsoft.com/office/drawing/2014/main" id="{7FF71609-E043-4DD4-BBED-210943BF31DB}"/>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45">
                <a:extLst>
                  <a:ext uri="{FF2B5EF4-FFF2-40B4-BE49-F238E27FC236}">
                    <a16:creationId xmlns:a16="http://schemas.microsoft.com/office/drawing/2014/main" id="{9107E37E-3623-4410-8CEA-DA33995A6AC6}"/>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46">
                <a:extLst>
                  <a:ext uri="{FF2B5EF4-FFF2-40B4-BE49-F238E27FC236}">
                    <a16:creationId xmlns:a16="http://schemas.microsoft.com/office/drawing/2014/main" id="{B83800E2-BDEE-48AC-9D9F-0B03C123FB62}"/>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3" name="Group 22">
              <a:extLst>
                <a:ext uri="{FF2B5EF4-FFF2-40B4-BE49-F238E27FC236}">
                  <a16:creationId xmlns:a16="http://schemas.microsoft.com/office/drawing/2014/main" id="{8F81BE07-E676-45EB-9AFA-7BF1FBB657A2}"/>
                </a:ext>
              </a:extLst>
            </p:cNvPr>
            <p:cNvGrpSpPr/>
            <p:nvPr/>
          </p:nvGrpSpPr>
          <p:grpSpPr>
            <a:xfrm>
              <a:off x="354110" y="5895731"/>
              <a:ext cx="11480604" cy="109990"/>
              <a:chOff x="354110" y="5903678"/>
              <a:chExt cx="11480604" cy="109990"/>
            </a:xfrm>
            <a:grpFill/>
          </p:grpSpPr>
          <p:sp>
            <p:nvSpPr>
              <p:cNvPr id="51" name="Rectangle 59">
                <a:extLst>
                  <a:ext uri="{FF2B5EF4-FFF2-40B4-BE49-F238E27FC236}">
                    <a16:creationId xmlns:a16="http://schemas.microsoft.com/office/drawing/2014/main" id="{90F41A19-F592-419E-BB70-0A26A5A2C993}"/>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0">
                <a:extLst>
                  <a:ext uri="{FF2B5EF4-FFF2-40B4-BE49-F238E27FC236}">
                    <a16:creationId xmlns:a16="http://schemas.microsoft.com/office/drawing/2014/main" id="{1469FDD4-E3FD-413E-AE75-22EE1F631B63}"/>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1">
                <a:extLst>
                  <a:ext uri="{FF2B5EF4-FFF2-40B4-BE49-F238E27FC236}">
                    <a16:creationId xmlns:a16="http://schemas.microsoft.com/office/drawing/2014/main" id="{FE475E5D-8646-4FC9-BFFB-619E2D0E25ED}"/>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2">
                <a:extLst>
                  <a:ext uri="{FF2B5EF4-FFF2-40B4-BE49-F238E27FC236}">
                    <a16:creationId xmlns:a16="http://schemas.microsoft.com/office/drawing/2014/main" id="{3D36A72E-C554-4C3C-9B1B-6CB10E5F62BE}"/>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3">
                <a:extLst>
                  <a:ext uri="{FF2B5EF4-FFF2-40B4-BE49-F238E27FC236}">
                    <a16:creationId xmlns:a16="http://schemas.microsoft.com/office/drawing/2014/main" id="{7A4E6F93-4FD1-43BD-92BD-564F60D0B6DD}"/>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64">
                <a:extLst>
                  <a:ext uri="{FF2B5EF4-FFF2-40B4-BE49-F238E27FC236}">
                    <a16:creationId xmlns:a16="http://schemas.microsoft.com/office/drawing/2014/main" id="{91390BA3-956A-4FEA-961B-6154DE6FB764}"/>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65">
                <a:extLst>
                  <a:ext uri="{FF2B5EF4-FFF2-40B4-BE49-F238E27FC236}">
                    <a16:creationId xmlns:a16="http://schemas.microsoft.com/office/drawing/2014/main" id="{3BDA4482-76BD-4B95-9A99-C9D97E68F675}"/>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66">
                <a:extLst>
                  <a:ext uri="{FF2B5EF4-FFF2-40B4-BE49-F238E27FC236}">
                    <a16:creationId xmlns:a16="http://schemas.microsoft.com/office/drawing/2014/main" id="{7C89DCF1-7783-4715-A5F6-F69C325A84F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67">
                <a:extLst>
                  <a:ext uri="{FF2B5EF4-FFF2-40B4-BE49-F238E27FC236}">
                    <a16:creationId xmlns:a16="http://schemas.microsoft.com/office/drawing/2014/main" id="{C358A697-8E33-4B4A-8E88-7C19923AD434}"/>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68">
                <a:extLst>
                  <a:ext uri="{FF2B5EF4-FFF2-40B4-BE49-F238E27FC236}">
                    <a16:creationId xmlns:a16="http://schemas.microsoft.com/office/drawing/2014/main" id="{8716A687-A14A-4B91-AB47-EC1722AF30AA}"/>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69">
                <a:extLst>
                  <a:ext uri="{FF2B5EF4-FFF2-40B4-BE49-F238E27FC236}">
                    <a16:creationId xmlns:a16="http://schemas.microsoft.com/office/drawing/2014/main" id="{3597BC4D-A8AB-476D-A463-DDA92D6194C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0">
                <a:extLst>
                  <a:ext uri="{FF2B5EF4-FFF2-40B4-BE49-F238E27FC236}">
                    <a16:creationId xmlns:a16="http://schemas.microsoft.com/office/drawing/2014/main" id="{3D5FE933-374E-4D22-95B5-F8B154CFC294}"/>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1">
                <a:extLst>
                  <a:ext uri="{FF2B5EF4-FFF2-40B4-BE49-F238E27FC236}">
                    <a16:creationId xmlns:a16="http://schemas.microsoft.com/office/drawing/2014/main" id="{4DA4C424-BC57-46B1-8A19-98F4A1F4BC56}"/>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2">
                <a:extLst>
                  <a:ext uri="{FF2B5EF4-FFF2-40B4-BE49-F238E27FC236}">
                    <a16:creationId xmlns:a16="http://schemas.microsoft.com/office/drawing/2014/main" id="{8072EEA5-91EE-47E9-9C82-96966E37CB87}"/>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3">
                <a:extLst>
                  <a:ext uri="{FF2B5EF4-FFF2-40B4-BE49-F238E27FC236}">
                    <a16:creationId xmlns:a16="http://schemas.microsoft.com/office/drawing/2014/main" id="{D2366CD8-B517-40C0-8E52-217CE8F16474}"/>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74">
                <a:extLst>
                  <a:ext uri="{FF2B5EF4-FFF2-40B4-BE49-F238E27FC236}">
                    <a16:creationId xmlns:a16="http://schemas.microsoft.com/office/drawing/2014/main" id="{2739573F-C01A-4A42-BDB4-F8717CD6555C}"/>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75">
                <a:extLst>
                  <a:ext uri="{FF2B5EF4-FFF2-40B4-BE49-F238E27FC236}">
                    <a16:creationId xmlns:a16="http://schemas.microsoft.com/office/drawing/2014/main" id="{94A56444-668B-41B0-8986-65EB2B4A3200}"/>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76">
                <a:extLst>
                  <a:ext uri="{FF2B5EF4-FFF2-40B4-BE49-F238E27FC236}">
                    <a16:creationId xmlns:a16="http://schemas.microsoft.com/office/drawing/2014/main" id="{B2CFF404-368E-4A76-A2CA-471611869B48}"/>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77">
                <a:extLst>
                  <a:ext uri="{FF2B5EF4-FFF2-40B4-BE49-F238E27FC236}">
                    <a16:creationId xmlns:a16="http://schemas.microsoft.com/office/drawing/2014/main" id="{3B1857CC-9DC7-43E3-98B6-0DCBB2DC18B3}"/>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78">
                <a:extLst>
                  <a:ext uri="{FF2B5EF4-FFF2-40B4-BE49-F238E27FC236}">
                    <a16:creationId xmlns:a16="http://schemas.microsoft.com/office/drawing/2014/main" id="{13C3C468-F3E2-4B75-BB66-184F85DD01B0}"/>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 name="Rectangle 79">
                <a:extLst>
                  <a:ext uri="{FF2B5EF4-FFF2-40B4-BE49-F238E27FC236}">
                    <a16:creationId xmlns:a16="http://schemas.microsoft.com/office/drawing/2014/main" id="{1A0E9336-6E7F-4174-BB8B-7B675743AA41}"/>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80">
                <a:extLst>
                  <a:ext uri="{FF2B5EF4-FFF2-40B4-BE49-F238E27FC236}">
                    <a16:creationId xmlns:a16="http://schemas.microsoft.com/office/drawing/2014/main" id="{1AB6293C-8454-4149-8126-EFE23BCE434D}"/>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81">
                <a:extLst>
                  <a:ext uri="{FF2B5EF4-FFF2-40B4-BE49-F238E27FC236}">
                    <a16:creationId xmlns:a16="http://schemas.microsoft.com/office/drawing/2014/main" id="{BAE4953B-46B2-4552-8D6A-C67D4FCB3D6C}"/>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82">
                <a:extLst>
                  <a:ext uri="{FF2B5EF4-FFF2-40B4-BE49-F238E27FC236}">
                    <a16:creationId xmlns:a16="http://schemas.microsoft.com/office/drawing/2014/main" id="{40C5CC0E-449E-4E60-822F-5A4AB69E541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83">
                <a:extLst>
                  <a:ext uri="{FF2B5EF4-FFF2-40B4-BE49-F238E27FC236}">
                    <a16:creationId xmlns:a16="http://schemas.microsoft.com/office/drawing/2014/main" id="{B2688373-3DD7-4956-8759-7CB2AF735B51}"/>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84">
                <a:extLst>
                  <a:ext uri="{FF2B5EF4-FFF2-40B4-BE49-F238E27FC236}">
                    <a16:creationId xmlns:a16="http://schemas.microsoft.com/office/drawing/2014/main" id="{50B8E454-F10F-456B-81ED-301B191CA48D}"/>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4" name="Group 23">
              <a:extLst>
                <a:ext uri="{FF2B5EF4-FFF2-40B4-BE49-F238E27FC236}">
                  <a16:creationId xmlns:a16="http://schemas.microsoft.com/office/drawing/2014/main" id="{960ABA5C-8D36-4AAD-9494-669B8A3E9E86}"/>
                </a:ext>
              </a:extLst>
            </p:cNvPr>
            <p:cNvGrpSpPr/>
            <p:nvPr/>
          </p:nvGrpSpPr>
          <p:grpSpPr>
            <a:xfrm>
              <a:off x="354110" y="6402442"/>
              <a:ext cx="11480604" cy="109990"/>
              <a:chOff x="354110" y="5903678"/>
              <a:chExt cx="11480604" cy="109990"/>
            </a:xfrm>
            <a:grpFill/>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2" name="Date Placeholder 1"/>
          <p:cNvSpPr>
            <a:spLocks noGrp="1"/>
          </p:cNvSpPr>
          <p:nvPr>
            <p:ph type="dt" sz="half" idx="10"/>
          </p:nvPr>
        </p:nvSpPr>
        <p:spPr/>
        <p:txBody>
          <a:bodyPr/>
          <a:lstStyle/>
          <a:p>
            <a:fld id="{425404F2-BE9A-4460-8815-8F645183555F}" type="datetimeFigureOut">
              <a:rPr lang="en-US" smtClean="0"/>
              <a:pPr/>
              <a:t>12/11/2023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r>
              <a:rPr lang="en-US" dirty="0"/>
              <a:t>www.anubhavtrainings.com</a:t>
            </a:r>
          </a:p>
        </p:txBody>
      </p:sp>
    </p:spTree>
    <p:extLst>
      <p:ext uri="{BB962C8B-B14F-4D97-AF65-F5344CB8AC3E}">
        <p14:creationId xmlns:p14="http://schemas.microsoft.com/office/powerpoint/2010/main" val="10423616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What we do?">
    <p:bg>
      <p:bgPr>
        <a:solidFill>
          <a:schemeClr val="accent1"/>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12/11/2023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
        <p:nvSpPr>
          <p:cNvPr id="364" name="Rectangle 5">
            <a:extLst>
              <a:ext uri="{FF2B5EF4-FFF2-40B4-BE49-F238E27FC236}">
                <a16:creationId xmlns:a16="http://schemas.microsoft.com/office/drawing/2014/main" id="{1D5D3984-7DC7-4194-AD39-51045112ACA1}"/>
              </a:ext>
            </a:extLst>
          </p:cNvPr>
          <p:cNvSpPr>
            <a:spLocks noChangeArrowheads="1"/>
          </p:cNvSpPr>
          <p:nvPr/>
        </p:nvSpPr>
        <p:spPr bwMode="auto">
          <a:xfrm>
            <a:off x="354110" y="326571"/>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5" name="Rectangle 6">
            <a:extLst>
              <a:ext uri="{FF2B5EF4-FFF2-40B4-BE49-F238E27FC236}">
                <a16:creationId xmlns:a16="http://schemas.microsoft.com/office/drawing/2014/main" id="{C4A1AA13-BC36-4E79-B4E8-CBD99F7B0D87}"/>
              </a:ext>
            </a:extLst>
          </p:cNvPr>
          <p:cNvSpPr>
            <a:spLocks noChangeArrowheads="1"/>
          </p:cNvSpPr>
          <p:nvPr/>
        </p:nvSpPr>
        <p:spPr bwMode="auto">
          <a:xfrm>
            <a:off x="809542"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6" name="Rectangle 7">
            <a:extLst>
              <a:ext uri="{FF2B5EF4-FFF2-40B4-BE49-F238E27FC236}">
                <a16:creationId xmlns:a16="http://schemas.microsoft.com/office/drawing/2014/main" id="{064FA383-421A-4408-B960-0EEA4EA6D887}"/>
              </a:ext>
            </a:extLst>
          </p:cNvPr>
          <p:cNvSpPr>
            <a:spLocks noChangeArrowheads="1"/>
          </p:cNvSpPr>
          <p:nvPr/>
        </p:nvSpPr>
        <p:spPr bwMode="auto">
          <a:xfrm>
            <a:off x="1263805"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7" name="Rectangle 8">
            <a:extLst>
              <a:ext uri="{FF2B5EF4-FFF2-40B4-BE49-F238E27FC236}">
                <a16:creationId xmlns:a16="http://schemas.microsoft.com/office/drawing/2014/main" id="{A749CDFB-EE99-4334-8923-0D518C5B2B12}"/>
              </a:ext>
            </a:extLst>
          </p:cNvPr>
          <p:cNvSpPr>
            <a:spLocks noChangeArrowheads="1"/>
          </p:cNvSpPr>
          <p:nvPr/>
        </p:nvSpPr>
        <p:spPr bwMode="auto">
          <a:xfrm>
            <a:off x="1719239" y="326571"/>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8" name="Rectangle 9">
            <a:extLst>
              <a:ext uri="{FF2B5EF4-FFF2-40B4-BE49-F238E27FC236}">
                <a16:creationId xmlns:a16="http://schemas.microsoft.com/office/drawing/2014/main" id="{6E9A5901-7AB9-4355-8A8C-EDEDF74E0D29}"/>
              </a:ext>
            </a:extLst>
          </p:cNvPr>
          <p:cNvSpPr>
            <a:spLocks noChangeArrowheads="1"/>
          </p:cNvSpPr>
          <p:nvPr/>
        </p:nvSpPr>
        <p:spPr bwMode="auto">
          <a:xfrm>
            <a:off x="2173502"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9" name="Rectangle 10">
            <a:extLst>
              <a:ext uri="{FF2B5EF4-FFF2-40B4-BE49-F238E27FC236}">
                <a16:creationId xmlns:a16="http://schemas.microsoft.com/office/drawing/2014/main" id="{719A89F7-F1DD-434B-B30D-4B32BEFEBDCF}"/>
              </a:ext>
            </a:extLst>
          </p:cNvPr>
          <p:cNvSpPr>
            <a:spLocks noChangeArrowheads="1"/>
          </p:cNvSpPr>
          <p:nvPr/>
        </p:nvSpPr>
        <p:spPr bwMode="auto">
          <a:xfrm>
            <a:off x="2628934"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0" name="Rectangle 11">
            <a:extLst>
              <a:ext uri="{FF2B5EF4-FFF2-40B4-BE49-F238E27FC236}">
                <a16:creationId xmlns:a16="http://schemas.microsoft.com/office/drawing/2014/main" id="{E2F34566-8F29-46BF-862B-492CFB9F0B97}"/>
              </a:ext>
            </a:extLst>
          </p:cNvPr>
          <p:cNvSpPr>
            <a:spLocks noChangeArrowheads="1"/>
          </p:cNvSpPr>
          <p:nvPr/>
        </p:nvSpPr>
        <p:spPr bwMode="auto">
          <a:xfrm>
            <a:off x="3083197"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1" name="Rectangle 12">
            <a:extLst>
              <a:ext uri="{FF2B5EF4-FFF2-40B4-BE49-F238E27FC236}">
                <a16:creationId xmlns:a16="http://schemas.microsoft.com/office/drawing/2014/main" id="{13B17D5B-B8E7-479A-9557-1DE1F3355D01}"/>
              </a:ext>
            </a:extLst>
          </p:cNvPr>
          <p:cNvSpPr>
            <a:spLocks noChangeArrowheads="1"/>
          </p:cNvSpPr>
          <p:nvPr/>
        </p:nvSpPr>
        <p:spPr bwMode="auto">
          <a:xfrm>
            <a:off x="3538630"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2" name="Rectangle 13">
            <a:extLst>
              <a:ext uri="{FF2B5EF4-FFF2-40B4-BE49-F238E27FC236}">
                <a16:creationId xmlns:a16="http://schemas.microsoft.com/office/drawing/2014/main" id="{648B9A6E-E46B-4E77-8AFC-175F26F71815}"/>
              </a:ext>
            </a:extLst>
          </p:cNvPr>
          <p:cNvSpPr>
            <a:spLocks noChangeArrowheads="1"/>
          </p:cNvSpPr>
          <p:nvPr/>
        </p:nvSpPr>
        <p:spPr bwMode="auto">
          <a:xfrm>
            <a:off x="3992893"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3" name="Rectangle 14">
            <a:extLst>
              <a:ext uri="{FF2B5EF4-FFF2-40B4-BE49-F238E27FC236}">
                <a16:creationId xmlns:a16="http://schemas.microsoft.com/office/drawing/2014/main" id="{66ED677A-B450-444C-8C05-6164CEFBB230}"/>
              </a:ext>
            </a:extLst>
          </p:cNvPr>
          <p:cNvSpPr>
            <a:spLocks noChangeArrowheads="1"/>
          </p:cNvSpPr>
          <p:nvPr/>
        </p:nvSpPr>
        <p:spPr bwMode="auto">
          <a:xfrm>
            <a:off x="4448326"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4" name="Rectangle 15">
            <a:extLst>
              <a:ext uri="{FF2B5EF4-FFF2-40B4-BE49-F238E27FC236}">
                <a16:creationId xmlns:a16="http://schemas.microsoft.com/office/drawing/2014/main" id="{6B37F876-20AD-4B0B-B794-D98057E31CD1}"/>
              </a:ext>
            </a:extLst>
          </p:cNvPr>
          <p:cNvSpPr>
            <a:spLocks noChangeArrowheads="1"/>
          </p:cNvSpPr>
          <p:nvPr/>
        </p:nvSpPr>
        <p:spPr bwMode="auto">
          <a:xfrm>
            <a:off x="4902589"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5" name="Rectangle 16">
            <a:extLst>
              <a:ext uri="{FF2B5EF4-FFF2-40B4-BE49-F238E27FC236}">
                <a16:creationId xmlns:a16="http://schemas.microsoft.com/office/drawing/2014/main" id="{9EED317B-A291-4834-AF57-5CB5972CF527}"/>
              </a:ext>
            </a:extLst>
          </p:cNvPr>
          <p:cNvSpPr>
            <a:spLocks noChangeArrowheads="1"/>
          </p:cNvSpPr>
          <p:nvPr/>
        </p:nvSpPr>
        <p:spPr bwMode="auto">
          <a:xfrm>
            <a:off x="5358022"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6" name="Rectangle 17">
            <a:extLst>
              <a:ext uri="{FF2B5EF4-FFF2-40B4-BE49-F238E27FC236}">
                <a16:creationId xmlns:a16="http://schemas.microsoft.com/office/drawing/2014/main" id="{6F10DAB5-CF53-4900-8A89-3398C2031047}"/>
              </a:ext>
            </a:extLst>
          </p:cNvPr>
          <p:cNvSpPr>
            <a:spLocks noChangeArrowheads="1"/>
          </p:cNvSpPr>
          <p:nvPr/>
        </p:nvSpPr>
        <p:spPr bwMode="auto">
          <a:xfrm>
            <a:off x="5812285"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7" name="Rectangle 18">
            <a:extLst>
              <a:ext uri="{FF2B5EF4-FFF2-40B4-BE49-F238E27FC236}">
                <a16:creationId xmlns:a16="http://schemas.microsoft.com/office/drawing/2014/main" id="{F5888EEF-E323-44C5-9096-B1D8A26B31A0}"/>
              </a:ext>
            </a:extLst>
          </p:cNvPr>
          <p:cNvSpPr>
            <a:spLocks noChangeArrowheads="1"/>
          </p:cNvSpPr>
          <p:nvPr/>
        </p:nvSpPr>
        <p:spPr bwMode="auto">
          <a:xfrm>
            <a:off x="6267717"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8" name="Rectangle 19">
            <a:extLst>
              <a:ext uri="{FF2B5EF4-FFF2-40B4-BE49-F238E27FC236}">
                <a16:creationId xmlns:a16="http://schemas.microsoft.com/office/drawing/2014/main" id="{9825D3DA-CFCD-4B62-AA3E-6B6A3F6A4D32}"/>
              </a:ext>
            </a:extLst>
          </p:cNvPr>
          <p:cNvSpPr>
            <a:spLocks noChangeArrowheads="1"/>
          </p:cNvSpPr>
          <p:nvPr/>
        </p:nvSpPr>
        <p:spPr bwMode="auto">
          <a:xfrm>
            <a:off x="6721980"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9" name="Rectangle 20">
            <a:extLst>
              <a:ext uri="{FF2B5EF4-FFF2-40B4-BE49-F238E27FC236}">
                <a16:creationId xmlns:a16="http://schemas.microsoft.com/office/drawing/2014/main" id="{485F1DFD-B6E0-4E81-9E5D-A16F629BFD95}"/>
              </a:ext>
            </a:extLst>
          </p:cNvPr>
          <p:cNvSpPr>
            <a:spLocks noChangeArrowheads="1"/>
          </p:cNvSpPr>
          <p:nvPr/>
        </p:nvSpPr>
        <p:spPr bwMode="auto">
          <a:xfrm>
            <a:off x="7177414"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0" name="Rectangle 21">
            <a:extLst>
              <a:ext uri="{FF2B5EF4-FFF2-40B4-BE49-F238E27FC236}">
                <a16:creationId xmlns:a16="http://schemas.microsoft.com/office/drawing/2014/main" id="{22C892AF-FE66-492B-8360-9F3902E2D27A}"/>
              </a:ext>
            </a:extLst>
          </p:cNvPr>
          <p:cNvSpPr>
            <a:spLocks noChangeArrowheads="1"/>
          </p:cNvSpPr>
          <p:nvPr/>
        </p:nvSpPr>
        <p:spPr bwMode="auto">
          <a:xfrm>
            <a:off x="7631676"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1" name="Rectangle 22">
            <a:extLst>
              <a:ext uri="{FF2B5EF4-FFF2-40B4-BE49-F238E27FC236}">
                <a16:creationId xmlns:a16="http://schemas.microsoft.com/office/drawing/2014/main" id="{BF8787BC-8DED-4E08-BA9C-0F363C018FE6}"/>
              </a:ext>
            </a:extLst>
          </p:cNvPr>
          <p:cNvSpPr>
            <a:spLocks noChangeArrowheads="1"/>
          </p:cNvSpPr>
          <p:nvPr/>
        </p:nvSpPr>
        <p:spPr bwMode="auto">
          <a:xfrm>
            <a:off x="8087109"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2" name="Rectangle 23">
            <a:extLst>
              <a:ext uri="{FF2B5EF4-FFF2-40B4-BE49-F238E27FC236}">
                <a16:creationId xmlns:a16="http://schemas.microsoft.com/office/drawing/2014/main" id="{ECC6E2E7-5D4C-494A-9957-C74873D73B5C}"/>
              </a:ext>
            </a:extLst>
          </p:cNvPr>
          <p:cNvSpPr>
            <a:spLocks noChangeArrowheads="1"/>
          </p:cNvSpPr>
          <p:nvPr/>
        </p:nvSpPr>
        <p:spPr bwMode="auto">
          <a:xfrm>
            <a:off x="8541372"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3" name="Rectangle 24">
            <a:extLst>
              <a:ext uri="{FF2B5EF4-FFF2-40B4-BE49-F238E27FC236}">
                <a16:creationId xmlns:a16="http://schemas.microsoft.com/office/drawing/2014/main" id="{619B2CB8-4BD4-49C4-99C7-1EDC4DE98D0E}"/>
              </a:ext>
            </a:extLst>
          </p:cNvPr>
          <p:cNvSpPr>
            <a:spLocks noChangeArrowheads="1"/>
          </p:cNvSpPr>
          <p:nvPr/>
        </p:nvSpPr>
        <p:spPr bwMode="auto">
          <a:xfrm>
            <a:off x="8996805"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4" name="Rectangle 25">
            <a:extLst>
              <a:ext uri="{FF2B5EF4-FFF2-40B4-BE49-F238E27FC236}">
                <a16:creationId xmlns:a16="http://schemas.microsoft.com/office/drawing/2014/main" id="{2BD052E5-B9B7-4DDC-921A-0BA5DC53AFE7}"/>
              </a:ext>
            </a:extLst>
          </p:cNvPr>
          <p:cNvSpPr>
            <a:spLocks noChangeArrowheads="1"/>
          </p:cNvSpPr>
          <p:nvPr/>
        </p:nvSpPr>
        <p:spPr bwMode="auto">
          <a:xfrm>
            <a:off x="9451068"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5" name="Rectangle 26">
            <a:extLst>
              <a:ext uri="{FF2B5EF4-FFF2-40B4-BE49-F238E27FC236}">
                <a16:creationId xmlns:a16="http://schemas.microsoft.com/office/drawing/2014/main" id="{854CCDB5-6DB3-4877-AAD4-2D60BD9045BA}"/>
              </a:ext>
            </a:extLst>
          </p:cNvPr>
          <p:cNvSpPr>
            <a:spLocks noChangeArrowheads="1"/>
          </p:cNvSpPr>
          <p:nvPr/>
        </p:nvSpPr>
        <p:spPr bwMode="auto">
          <a:xfrm>
            <a:off x="9906501"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6" name="Rectangle 27">
            <a:extLst>
              <a:ext uri="{FF2B5EF4-FFF2-40B4-BE49-F238E27FC236}">
                <a16:creationId xmlns:a16="http://schemas.microsoft.com/office/drawing/2014/main" id="{E3701413-7CE4-4A3C-88EA-C6C0B42E4A34}"/>
              </a:ext>
            </a:extLst>
          </p:cNvPr>
          <p:cNvSpPr>
            <a:spLocks noChangeArrowheads="1"/>
          </p:cNvSpPr>
          <p:nvPr/>
        </p:nvSpPr>
        <p:spPr bwMode="auto">
          <a:xfrm>
            <a:off x="10360763"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7" name="Rectangle 28">
            <a:extLst>
              <a:ext uri="{FF2B5EF4-FFF2-40B4-BE49-F238E27FC236}">
                <a16:creationId xmlns:a16="http://schemas.microsoft.com/office/drawing/2014/main" id="{BA36D018-6320-417B-8F9E-55683DDC96D5}"/>
              </a:ext>
            </a:extLst>
          </p:cNvPr>
          <p:cNvSpPr>
            <a:spLocks noChangeArrowheads="1"/>
          </p:cNvSpPr>
          <p:nvPr/>
        </p:nvSpPr>
        <p:spPr bwMode="auto">
          <a:xfrm>
            <a:off x="10816197"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8" name="Rectangle 29">
            <a:extLst>
              <a:ext uri="{FF2B5EF4-FFF2-40B4-BE49-F238E27FC236}">
                <a16:creationId xmlns:a16="http://schemas.microsoft.com/office/drawing/2014/main" id="{2B1F5663-A83E-4D95-BDF4-EBB44F3CCC3B}"/>
              </a:ext>
            </a:extLst>
          </p:cNvPr>
          <p:cNvSpPr>
            <a:spLocks noChangeArrowheads="1"/>
          </p:cNvSpPr>
          <p:nvPr/>
        </p:nvSpPr>
        <p:spPr bwMode="auto">
          <a:xfrm>
            <a:off x="11270460"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9" name="Rectangle 30">
            <a:extLst>
              <a:ext uri="{FF2B5EF4-FFF2-40B4-BE49-F238E27FC236}">
                <a16:creationId xmlns:a16="http://schemas.microsoft.com/office/drawing/2014/main" id="{462D901F-2505-492E-B20E-7B4077FF6D3B}"/>
              </a:ext>
            </a:extLst>
          </p:cNvPr>
          <p:cNvSpPr>
            <a:spLocks noChangeArrowheads="1"/>
          </p:cNvSpPr>
          <p:nvPr/>
        </p:nvSpPr>
        <p:spPr bwMode="auto">
          <a:xfrm>
            <a:off x="11725892"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0" name="Rectangle 32">
            <a:extLst>
              <a:ext uri="{FF2B5EF4-FFF2-40B4-BE49-F238E27FC236}">
                <a16:creationId xmlns:a16="http://schemas.microsoft.com/office/drawing/2014/main" id="{FDEA931C-C5A4-4A39-893A-F9D600DAA120}"/>
              </a:ext>
            </a:extLst>
          </p:cNvPr>
          <p:cNvSpPr>
            <a:spLocks noChangeArrowheads="1"/>
          </p:cNvSpPr>
          <p:nvPr/>
        </p:nvSpPr>
        <p:spPr bwMode="auto">
          <a:xfrm>
            <a:off x="354110" y="834963"/>
            <a:ext cx="10999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1" name="Rectangle 33">
            <a:extLst>
              <a:ext uri="{FF2B5EF4-FFF2-40B4-BE49-F238E27FC236}">
                <a16:creationId xmlns:a16="http://schemas.microsoft.com/office/drawing/2014/main" id="{53FAB04F-C814-4903-887C-6B8749BF4873}"/>
              </a:ext>
            </a:extLst>
          </p:cNvPr>
          <p:cNvSpPr>
            <a:spLocks noChangeArrowheads="1"/>
          </p:cNvSpPr>
          <p:nvPr/>
        </p:nvSpPr>
        <p:spPr bwMode="auto">
          <a:xfrm>
            <a:off x="809542"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2" name="Rectangle 34">
            <a:extLst>
              <a:ext uri="{FF2B5EF4-FFF2-40B4-BE49-F238E27FC236}">
                <a16:creationId xmlns:a16="http://schemas.microsoft.com/office/drawing/2014/main" id="{E80BB6CA-5007-43DC-9106-9AC1FD8F5F42}"/>
              </a:ext>
            </a:extLst>
          </p:cNvPr>
          <p:cNvSpPr>
            <a:spLocks noChangeArrowheads="1"/>
          </p:cNvSpPr>
          <p:nvPr/>
        </p:nvSpPr>
        <p:spPr bwMode="auto">
          <a:xfrm>
            <a:off x="1263805" y="834963"/>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3" name="Rectangle 35">
            <a:extLst>
              <a:ext uri="{FF2B5EF4-FFF2-40B4-BE49-F238E27FC236}">
                <a16:creationId xmlns:a16="http://schemas.microsoft.com/office/drawing/2014/main" id="{3E18C2F1-101D-4393-9918-DE77B3379868}"/>
              </a:ext>
            </a:extLst>
          </p:cNvPr>
          <p:cNvSpPr>
            <a:spLocks noChangeArrowheads="1"/>
          </p:cNvSpPr>
          <p:nvPr/>
        </p:nvSpPr>
        <p:spPr bwMode="auto">
          <a:xfrm>
            <a:off x="1719239"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4" name="Rectangle 36">
            <a:extLst>
              <a:ext uri="{FF2B5EF4-FFF2-40B4-BE49-F238E27FC236}">
                <a16:creationId xmlns:a16="http://schemas.microsoft.com/office/drawing/2014/main" id="{2EA02F2D-5F5D-4284-953F-D92F8BA89C8B}"/>
              </a:ext>
            </a:extLst>
          </p:cNvPr>
          <p:cNvSpPr>
            <a:spLocks noChangeArrowheads="1"/>
          </p:cNvSpPr>
          <p:nvPr/>
        </p:nvSpPr>
        <p:spPr bwMode="auto">
          <a:xfrm>
            <a:off x="2173502"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5" name="Rectangle 37">
            <a:extLst>
              <a:ext uri="{FF2B5EF4-FFF2-40B4-BE49-F238E27FC236}">
                <a16:creationId xmlns:a16="http://schemas.microsoft.com/office/drawing/2014/main" id="{B5280DAC-9E73-48E4-A0C0-043ACF981C6E}"/>
              </a:ext>
            </a:extLst>
          </p:cNvPr>
          <p:cNvSpPr>
            <a:spLocks noChangeArrowheads="1"/>
          </p:cNvSpPr>
          <p:nvPr/>
        </p:nvSpPr>
        <p:spPr bwMode="auto">
          <a:xfrm>
            <a:off x="2628934"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6" name="Rectangle 38">
            <a:extLst>
              <a:ext uri="{FF2B5EF4-FFF2-40B4-BE49-F238E27FC236}">
                <a16:creationId xmlns:a16="http://schemas.microsoft.com/office/drawing/2014/main" id="{60B1EDB9-9DC9-475A-BEBF-49644F4E1F95}"/>
              </a:ext>
            </a:extLst>
          </p:cNvPr>
          <p:cNvSpPr>
            <a:spLocks noChangeArrowheads="1"/>
          </p:cNvSpPr>
          <p:nvPr/>
        </p:nvSpPr>
        <p:spPr bwMode="auto">
          <a:xfrm>
            <a:off x="3083197" y="834963"/>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7" name="Rectangle 39">
            <a:extLst>
              <a:ext uri="{FF2B5EF4-FFF2-40B4-BE49-F238E27FC236}">
                <a16:creationId xmlns:a16="http://schemas.microsoft.com/office/drawing/2014/main" id="{820A7A5C-FCE4-4A98-ABAF-F0127EC77F14}"/>
              </a:ext>
            </a:extLst>
          </p:cNvPr>
          <p:cNvSpPr>
            <a:spLocks noChangeArrowheads="1"/>
          </p:cNvSpPr>
          <p:nvPr/>
        </p:nvSpPr>
        <p:spPr bwMode="auto">
          <a:xfrm>
            <a:off x="3538630"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8" name="Rectangle 40">
            <a:extLst>
              <a:ext uri="{FF2B5EF4-FFF2-40B4-BE49-F238E27FC236}">
                <a16:creationId xmlns:a16="http://schemas.microsoft.com/office/drawing/2014/main" id="{7A431B81-7C7C-42A1-8E97-0E59A743EAFF}"/>
              </a:ext>
            </a:extLst>
          </p:cNvPr>
          <p:cNvSpPr>
            <a:spLocks noChangeArrowheads="1"/>
          </p:cNvSpPr>
          <p:nvPr/>
        </p:nvSpPr>
        <p:spPr bwMode="auto">
          <a:xfrm>
            <a:off x="3992893"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9" name="Rectangle 41">
            <a:extLst>
              <a:ext uri="{FF2B5EF4-FFF2-40B4-BE49-F238E27FC236}">
                <a16:creationId xmlns:a16="http://schemas.microsoft.com/office/drawing/2014/main" id="{F7C18536-4714-447C-B2CD-5CCE34FE6304}"/>
              </a:ext>
            </a:extLst>
          </p:cNvPr>
          <p:cNvSpPr>
            <a:spLocks noChangeArrowheads="1"/>
          </p:cNvSpPr>
          <p:nvPr/>
        </p:nvSpPr>
        <p:spPr bwMode="auto">
          <a:xfrm>
            <a:off x="4448326"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0" name="Rectangle 42">
            <a:extLst>
              <a:ext uri="{FF2B5EF4-FFF2-40B4-BE49-F238E27FC236}">
                <a16:creationId xmlns:a16="http://schemas.microsoft.com/office/drawing/2014/main" id="{A5220EB9-CFCA-4E11-B625-CBA6910EDB8D}"/>
              </a:ext>
            </a:extLst>
          </p:cNvPr>
          <p:cNvSpPr>
            <a:spLocks noChangeArrowheads="1"/>
          </p:cNvSpPr>
          <p:nvPr/>
        </p:nvSpPr>
        <p:spPr bwMode="auto">
          <a:xfrm>
            <a:off x="4902589"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1" name="Rectangle 43">
            <a:extLst>
              <a:ext uri="{FF2B5EF4-FFF2-40B4-BE49-F238E27FC236}">
                <a16:creationId xmlns:a16="http://schemas.microsoft.com/office/drawing/2014/main" id="{C9AB4232-42B9-4172-8F6B-0CCF9E84F564}"/>
              </a:ext>
            </a:extLst>
          </p:cNvPr>
          <p:cNvSpPr>
            <a:spLocks noChangeArrowheads="1"/>
          </p:cNvSpPr>
          <p:nvPr/>
        </p:nvSpPr>
        <p:spPr bwMode="auto">
          <a:xfrm>
            <a:off x="5358022"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2" name="Rectangle 44">
            <a:extLst>
              <a:ext uri="{FF2B5EF4-FFF2-40B4-BE49-F238E27FC236}">
                <a16:creationId xmlns:a16="http://schemas.microsoft.com/office/drawing/2014/main" id="{77D0A2B3-F2AF-45C0-BC1A-629B0AF4C017}"/>
              </a:ext>
            </a:extLst>
          </p:cNvPr>
          <p:cNvSpPr>
            <a:spLocks noChangeArrowheads="1"/>
          </p:cNvSpPr>
          <p:nvPr/>
        </p:nvSpPr>
        <p:spPr bwMode="auto">
          <a:xfrm>
            <a:off x="5812285"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3" name="Rectangle 45">
            <a:extLst>
              <a:ext uri="{FF2B5EF4-FFF2-40B4-BE49-F238E27FC236}">
                <a16:creationId xmlns:a16="http://schemas.microsoft.com/office/drawing/2014/main" id="{C2A2BCF5-ACB6-4194-9DE7-BE45865F0651}"/>
              </a:ext>
            </a:extLst>
          </p:cNvPr>
          <p:cNvSpPr>
            <a:spLocks noChangeArrowheads="1"/>
          </p:cNvSpPr>
          <p:nvPr/>
        </p:nvSpPr>
        <p:spPr bwMode="auto">
          <a:xfrm>
            <a:off x="6267717"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4" name="Rectangle 46">
            <a:extLst>
              <a:ext uri="{FF2B5EF4-FFF2-40B4-BE49-F238E27FC236}">
                <a16:creationId xmlns:a16="http://schemas.microsoft.com/office/drawing/2014/main" id="{E5AE97FB-206B-4E16-BB3C-161246A67640}"/>
              </a:ext>
            </a:extLst>
          </p:cNvPr>
          <p:cNvSpPr>
            <a:spLocks noChangeArrowheads="1"/>
          </p:cNvSpPr>
          <p:nvPr/>
        </p:nvSpPr>
        <p:spPr bwMode="auto">
          <a:xfrm>
            <a:off x="6721980"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5" name="Rectangle 47">
            <a:extLst>
              <a:ext uri="{FF2B5EF4-FFF2-40B4-BE49-F238E27FC236}">
                <a16:creationId xmlns:a16="http://schemas.microsoft.com/office/drawing/2014/main" id="{E2148554-6A62-41A8-B70A-3265589BB172}"/>
              </a:ext>
            </a:extLst>
          </p:cNvPr>
          <p:cNvSpPr>
            <a:spLocks noChangeArrowheads="1"/>
          </p:cNvSpPr>
          <p:nvPr/>
        </p:nvSpPr>
        <p:spPr bwMode="auto">
          <a:xfrm>
            <a:off x="7177414"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6" name="Rectangle 48">
            <a:extLst>
              <a:ext uri="{FF2B5EF4-FFF2-40B4-BE49-F238E27FC236}">
                <a16:creationId xmlns:a16="http://schemas.microsoft.com/office/drawing/2014/main" id="{1F2DBB84-56F7-4574-B1C3-59A49824B840}"/>
              </a:ext>
            </a:extLst>
          </p:cNvPr>
          <p:cNvSpPr>
            <a:spLocks noChangeArrowheads="1"/>
          </p:cNvSpPr>
          <p:nvPr/>
        </p:nvSpPr>
        <p:spPr bwMode="auto">
          <a:xfrm>
            <a:off x="7631676"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7" name="Rectangle 49">
            <a:extLst>
              <a:ext uri="{FF2B5EF4-FFF2-40B4-BE49-F238E27FC236}">
                <a16:creationId xmlns:a16="http://schemas.microsoft.com/office/drawing/2014/main" id="{3803743A-8621-4AD5-9BEE-D1FBC8D62207}"/>
              </a:ext>
            </a:extLst>
          </p:cNvPr>
          <p:cNvSpPr>
            <a:spLocks noChangeArrowheads="1"/>
          </p:cNvSpPr>
          <p:nvPr/>
        </p:nvSpPr>
        <p:spPr bwMode="auto">
          <a:xfrm>
            <a:off x="8087109"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8" name="Rectangle 50">
            <a:extLst>
              <a:ext uri="{FF2B5EF4-FFF2-40B4-BE49-F238E27FC236}">
                <a16:creationId xmlns:a16="http://schemas.microsoft.com/office/drawing/2014/main" id="{2940D20D-CE5D-4F7F-87D5-4081213E1F25}"/>
              </a:ext>
            </a:extLst>
          </p:cNvPr>
          <p:cNvSpPr>
            <a:spLocks noChangeArrowheads="1"/>
          </p:cNvSpPr>
          <p:nvPr/>
        </p:nvSpPr>
        <p:spPr bwMode="auto">
          <a:xfrm>
            <a:off x="8541372"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9" name="Rectangle 51">
            <a:extLst>
              <a:ext uri="{FF2B5EF4-FFF2-40B4-BE49-F238E27FC236}">
                <a16:creationId xmlns:a16="http://schemas.microsoft.com/office/drawing/2014/main" id="{F24365F1-8EF6-4443-AB20-203041B14D4A}"/>
              </a:ext>
            </a:extLst>
          </p:cNvPr>
          <p:cNvSpPr>
            <a:spLocks noChangeArrowheads="1"/>
          </p:cNvSpPr>
          <p:nvPr/>
        </p:nvSpPr>
        <p:spPr bwMode="auto">
          <a:xfrm>
            <a:off x="8996805"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0" name="Rectangle 52">
            <a:extLst>
              <a:ext uri="{FF2B5EF4-FFF2-40B4-BE49-F238E27FC236}">
                <a16:creationId xmlns:a16="http://schemas.microsoft.com/office/drawing/2014/main" id="{43BD6223-42F5-4EA4-BED3-40CDDED810F2}"/>
              </a:ext>
            </a:extLst>
          </p:cNvPr>
          <p:cNvSpPr>
            <a:spLocks noChangeArrowheads="1"/>
          </p:cNvSpPr>
          <p:nvPr/>
        </p:nvSpPr>
        <p:spPr bwMode="auto">
          <a:xfrm>
            <a:off x="9451068"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1" name="Rectangle 53">
            <a:extLst>
              <a:ext uri="{FF2B5EF4-FFF2-40B4-BE49-F238E27FC236}">
                <a16:creationId xmlns:a16="http://schemas.microsoft.com/office/drawing/2014/main" id="{C44C46DF-3231-4732-836F-60E5D9F31465}"/>
              </a:ext>
            </a:extLst>
          </p:cNvPr>
          <p:cNvSpPr>
            <a:spLocks noChangeArrowheads="1"/>
          </p:cNvSpPr>
          <p:nvPr/>
        </p:nvSpPr>
        <p:spPr bwMode="auto">
          <a:xfrm>
            <a:off x="9906501"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2" name="Rectangle 54">
            <a:extLst>
              <a:ext uri="{FF2B5EF4-FFF2-40B4-BE49-F238E27FC236}">
                <a16:creationId xmlns:a16="http://schemas.microsoft.com/office/drawing/2014/main" id="{19478349-0B6B-45A3-A8D0-F9FFADAB4607}"/>
              </a:ext>
            </a:extLst>
          </p:cNvPr>
          <p:cNvSpPr>
            <a:spLocks noChangeArrowheads="1"/>
          </p:cNvSpPr>
          <p:nvPr/>
        </p:nvSpPr>
        <p:spPr bwMode="auto">
          <a:xfrm>
            <a:off x="10360763"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3" name="Rectangle 55">
            <a:extLst>
              <a:ext uri="{FF2B5EF4-FFF2-40B4-BE49-F238E27FC236}">
                <a16:creationId xmlns:a16="http://schemas.microsoft.com/office/drawing/2014/main" id="{AECC5927-A5DD-4BD3-91EB-7B58FC036A0F}"/>
              </a:ext>
            </a:extLst>
          </p:cNvPr>
          <p:cNvSpPr>
            <a:spLocks noChangeArrowheads="1"/>
          </p:cNvSpPr>
          <p:nvPr/>
        </p:nvSpPr>
        <p:spPr bwMode="auto">
          <a:xfrm>
            <a:off x="10816197"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4" name="Rectangle 56">
            <a:extLst>
              <a:ext uri="{FF2B5EF4-FFF2-40B4-BE49-F238E27FC236}">
                <a16:creationId xmlns:a16="http://schemas.microsoft.com/office/drawing/2014/main" id="{2592B56B-0EE5-44E3-8D4E-C331547A46D6}"/>
              </a:ext>
            </a:extLst>
          </p:cNvPr>
          <p:cNvSpPr>
            <a:spLocks noChangeArrowheads="1"/>
          </p:cNvSpPr>
          <p:nvPr/>
        </p:nvSpPr>
        <p:spPr bwMode="auto">
          <a:xfrm>
            <a:off x="11270460"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5" name="Rectangle 57">
            <a:extLst>
              <a:ext uri="{FF2B5EF4-FFF2-40B4-BE49-F238E27FC236}">
                <a16:creationId xmlns:a16="http://schemas.microsoft.com/office/drawing/2014/main" id="{E5B2E8AF-A971-4061-B059-E39A6A85852A}"/>
              </a:ext>
            </a:extLst>
          </p:cNvPr>
          <p:cNvSpPr>
            <a:spLocks noChangeArrowheads="1"/>
          </p:cNvSpPr>
          <p:nvPr/>
        </p:nvSpPr>
        <p:spPr bwMode="auto">
          <a:xfrm>
            <a:off x="11725892"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6" name="Rectangle 59">
            <a:extLst>
              <a:ext uri="{FF2B5EF4-FFF2-40B4-BE49-F238E27FC236}">
                <a16:creationId xmlns:a16="http://schemas.microsoft.com/office/drawing/2014/main" id="{63258960-6D1D-4D67-AFE7-6C7417FA7977}"/>
              </a:ext>
            </a:extLst>
          </p:cNvPr>
          <p:cNvSpPr>
            <a:spLocks noChangeArrowheads="1"/>
          </p:cNvSpPr>
          <p:nvPr/>
        </p:nvSpPr>
        <p:spPr bwMode="auto">
          <a:xfrm>
            <a:off x="354110" y="1342187"/>
            <a:ext cx="10999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7" name="Rectangle 60">
            <a:extLst>
              <a:ext uri="{FF2B5EF4-FFF2-40B4-BE49-F238E27FC236}">
                <a16:creationId xmlns:a16="http://schemas.microsoft.com/office/drawing/2014/main" id="{CF3B53C2-CA07-4D06-8438-0D7F9828ABAE}"/>
              </a:ext>
            </a:extLst>
          </p:cNvPr>
          <p:cNvSpPr>
            <a:spLocks noChangeArrowheads="1"/>
          </p:cNvSpPr>
          <p:nvPr/>
        </p:nvSpPr>
        <p:spPr bwMode="auto">
          <a:xfrm>
            <a:off x="809542" y="13421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8" name="Rectangle 61">
            <a:extLst>
              <a:ext uri="{FF2B5EF4-FFF2-40B4-BE49-F238E27FC236}">
                <a16:creationId xmlns:a16="http://schemas.microsoft.com/office/drawing/2014/main" id="{D0868746-D1A0-47AC-9F34-0192B3B37043}"/>
              </a:ext>
            </a:extLst>
          </p:cNvPr>
          <p:cNvSpPr>
            <a:spLocks noChangeArrowheads="1"/>
          </p:cNvSpPr>
          <p:nvPr/>
        </p:nvSpPr>
        <p:spPr bwMode="auto">
          <a:xfrm>
            <a:off x="1263805"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9" name="Rectangle 62">
            <a:extLst>
              <a:ext uri="{FF2B5EF4-FFF2-40B4-BE49-F238E27FC236}">
                <a16:creationId xmlns:a16="http://schemas.microsoft.com/office/drawing/2014/main" id="{009DD5A6-ADDF-48C9-BC16-9426AEC40A6B}"/>
              </a:ext>
            </a:extLst>
          </p:cNvPr>
          <p:cNvSpPr>
            <a:spLocks noChangeArrowheads="1"/>
          </p:cNvSpPr>
          <p:nvPr/>
        </p:nvSpPr>
        <p:spPr bwMode="auto">
          <a:xfrm>
            <a:off x="1719239" y="13421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0" name="Rectangle 63">
            <a:extLst>
              <a:ext uri="{FF2B5EF4-FFF2-40B4-BE49-F238E27FC236}">
                <a16:creationId xmlns:a16="http://schemas.microsoft.com/office/drawing/2014/main" id="{2285F7C8-078E-440F-95B4-A367E03BE7E4}"/>
              </a:ext>
            </a:extLst>
          </p:cNvPr>
          <p:cNvSpPr>
            <a:spLocks noChangeArrowheads="1"/>
          </p:cNvSpPr>
          <p:nvPr/>
        </p:nvSpPr>
        <p:spPr bwMode="auto">
          <a:xfrm>
            <a:off x="2173502"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1" name="Rectangle 64">
            <a:extLst>
              <a:ext uri="{FF2B5EF4-FFF2-40B4-BE49-F238E27FC236}">
                <a16:creationId xmlns:a16="http://schemas.microsoft.com/office/drawing/2014/main" id="{26CCF678-B825-4A9D-AF59-68723A33343A}"/>
              </a:ext>
            </a:extLst>
          </p:cNvPr>
          <p:cNvSpPr>
            <a:spLocks noChangeArrowheads="1"/>
          </p:cNvSpPr>
          <p:nvPr/>
        </p:nvSpPr>
        <p:spPr bwMode="auto">
          <a:xfrm>
            <a:off x="2628934"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2" name="Rectangle 65">
            <a:extLst>
              <a:ext uri="{FF2B5EF4-FFF2-40B4-BE49-F238E27FC236}">
                <a16:creationId xmlns:a16="http://schemas.microsoft.com/office/drawing/2014/main" id="{ECE3A29D-36C2-447D-BAC8-F721C873D213}"/>
              </a:ext>
            </a:extLst>
          </p:cNvPr>
          <p:cNvSpPr>
            <a:spLocks noChangeArrowheads="1"/>
          </p:cNvSpPr>
          <p:nvPr/>
        </p:nvSpPr>
        <p:spPr bwMode="auto">
          <a:xfrm>
            <a:off x="3083197"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3" name="Rectangle 66">
            <a:extLst>
              <a:ext uri="{FF2B5EF4-FFF2-40B4-BE49-F238E27FC236}">
                <a16:creationId xmlns:a16="http://schemas.microsoft.com/office/drawing/2014/main" id="{3EAFBB34-6EA0-4152-8AD7-5299E7456621}"/>
              </a:ext>
            </a:extLst>
          </p:cNvPr>
          <p:cNvSpPr>
            <a:spLocks noChangeArrowheads="1"/>
          </p:cNvSpPr>
          <p:nvPr/>
        </p:nvSpPr>
        <p:spPr bwMode="auto">
          <a:xfrm>
            <a:off x="3538630"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4" name="Rectangle 67">
            <a:extLst>
              <a:ext uri="{FF2B5EF4-FFF2-40B4-BE49-F238E27FC236}">
                <a16:creationId xmlns:a16="http://schemas.microsoft.com/office/drawing/2014/main" id="{2F86D70C-2640-4E78-9AC8-499F31B082EF}"/>
              </a:ext>
            </a:extLst>
          </p:cNvPr>
          <p:cNvSpPr>
            <a:spLocks noChangeArrowheads="1"/>
          </p:cNvSpPr>
          <p:nvPr/>
        </p:nvSpPr>
        <p:spPr bwMode="auto">
          <a:xfrm>
            <a:off x="3992893"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5" name="Rectangle 68">
            <a:extLst>
              <a:ext uri="{FF2B5EF4-FFF2-40B4-BE49-F238E27FC236}">
                <a16:creationId xmlns:a16="http://schemas.microsoft.com/office/drawing/2014/main" id="{A275C0EA-73CC-4699-B3C9-4A3708797370}"/>
              </a:ext>
            </a:extLst>
          </p:cNvPr>
          <p:cNvSpPr>
            <a:spLocks noChangeArrowheads="1"/>
          </p:cNvSpPr>
          <p:nvPr/>
        </p:nvSpPr>
        <p:spPr bwMode="auto">
          <a:xfrm>
            <a:off x="4448326"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6" name="Rectangle 69">
            <a:extLst>
              <a:ext uri="{FF2B5EF4-FFF2-40B4-BE49-F238E27FC236}">
                <a16:creationId xmlns:a16="http://schemas.microsoft.com/office/drawing/2014/main" id="{F86BBF02-3C76-4314-A0E0-F7356FA340F1}"/>
              </a:ext>
            </a:extLst>
          </p:cNvPr>
          <p:cNvSpPr>
            <a:spLocks noChangeArrowheads="1"/>
          </p:cNvSpPr>
          <p:nvPr/>
        </p:nvSpPr>
        <p:spPr bwMode="auto">
          <a:xfrm>
            <a:off x="4902589"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7" name="Rectangle 70">
            <a:extLst>
              <a:ext uri="{FF2B5EF4-FFF2-40B4-BE49-F238E27FC236}">
                <a16:creationId xmlns:a16="http://schemas.microsoft.com/office/drawing/2014/main" id="{F2323DB0-CBBB-4827-9FCF-88B352492E24}"/>
              </a:ext>
            </a:extLst>
          </p:cNvPr>
          <p:cNvSpPr>
            <a:spLocks noChangeArrowheads="1"/>
          </p:cNvSpPr>
          <p:nvPr/>
        </p:nvSpPr>
        <p:spPr bwMode="auto">
          <a:xfrm>
            <a:off x="5358022"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8" name="Rectangle 71">
            <a:extLst>
              <a:ext uri="{FF2B5EF4-FFF2-40B4-BE49-F238E27FC236}">
                <a16:creationId xmlns:a16="http://schemas.microsoft.com/office/drawing/2014/main" id="{6C55D080-856F-44CE-A0EC-C7625E2A2D45}"/>
              </a:ext>
            </a:extLst>
          </p:cNvPr>
          <p:cNvSpPr>
            <a:spLocks noChangeArrowheads="1"/>
          </p:cNvSpPr>
          <p:nvPr/>
        </p:nvSpPr>
        <p:spPr bwMode="auto">
          <a:xfrm>
            <a:off x="5812285"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9" name="Rectangle 72">
            <a:extLst>
              <a:ext uri="{FF2B5EF4-FFF2-40B4-BE49-F238E27FC236}">
                <a16:creationId xmlns:a16="http://schemas.microsoft.com/office/drawing/2014/main" id="{8BF6FDB3-DFE2-48BE-8E96-9C26D4FD9092}"/>
              </a:ext>
            </a:extLst>
          </p:cNvPr>
          <p:cNvSpPr>
            <a:spLocks noChangeArrowheads="1"/>
          </p:cNvSpPr>
          <p:nvPr/>
        </p:nvSpPr>
        <p:spPr bwMode="auto">
          <a:xfrm>
            <a:off x="6267717"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0" name="Rectangle 73">
            <a:extLst>
              <a:ext uri="{FF2B5EF4-FFF2-40B4-BE49-F238E27FC236}">
                <a16:creationId xmlns:a16="http://schemas.microsoft.com/office/drawing/2014/main" id="{D430B815-9711-421A-B4EE-DC1E51BD09E7}"/>
              </a:ext>
            </a:extLst>
          </p:cNvPr>
          <p:cNvSpPr>
            <a:spLocks noChangeArrowheads="1"/>
          </p:cNvSpPr>
          <p:nvPr/>
        </p:nvSpPr>
        <p:spPr bwMode="auto">
          <a:xfrm>
            <a:off x="6721980"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1" name="Rectangle 74">
            <a:extLst>
              <a:ext uri="{FF2B5EF4-FFF2-40B4-BE49-F238E27FC236}">
                <a16:creationId xmlns:a16="http://schemas.microsoft.com/office/drawing/2014/main" id="{B8A5CB15-B1A9-4CE5-AD04-579255B67651}"/>
              </a:ext>
            </a:extLst>
          </p:cNvPr>
          <p:cNvSpPr>
            <a:spLocks noChangeArrowheads="1"/>
          </p:cNvSpPr>
          <p:nvPr/>
        </p:nvSpPr>
        <p:spPr bwMode="auto">
          <a:xfrm>
            <a:off x="7177414"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2" name="Rectangle 75">
            <a:extLst>
              <a:ext uri="{FF2B5EF4-FFF2-40B4-BE49-F238E27FC236}">
                <a16:creationId xmlns:a16="http://schemas.microsoft.com/office/drawing/2014/main" id="{6F6AC38A-D3A1-44B2-8398-DA177502859A}"/>
              </a:ext>
            </a:extLst>
          </p:cNvPr>
          <p:cNvSpPr>
            <a:spLocks noChangeArrowheads="1"/>
          </p:cNvSpPr>
          <p:nvPr/>
        </p:nvSpPr>
        <p:spPr bwMode="auto">
          <a:xfrm>
            <a:off x="7631676"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3" name="Rectangle 76">
            <a:extLst>
              <a:ext uri="{FF2B5EF4-FFF2-40B4-BE49-F238E27FC236}">
                <a16:creationId xmlns:a16="http://schemas.microsoft.com/office/drawing/2014/main" id="{6A4C12CD-07BF-46EB-AC44-6B119866CF4B}"/>
              </a:ext>
            </a:extLst>
          </p:cNvPr>
          <p:cNvSpPr>
            <a:spLocks noChangeArrowheads="1"/>
          </p:cNvSpPr>
          <p:nvPr/>
        </p:nvSpPr>
        <p:spPr bwMode="auto">
          <a:xfrm>
            <a:off x="8087109"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4" name="Rectangle 77">
            <a:extLst>
              <a:ext uri="{FF2B5EF4-FFF2-40B4-BE49-F238E27FC236}">
                <a16:creationId xmlns:a16="http://schemas.microsoft.com/office/drawing/2014/main" id="{5C4A1230-B968-451A-B024-8739FD0C1F93}"/>
              </a:ext>
            </a:extLst>
          </p:cNvPr>
          <p:cNvSpPr>
            <a:spLocks noChangeArrowheads="1"/>
          </p:cNvSpPr>
          <p:nvPr/>
        </p:nvSpPr>
        <p:spPr bwMode="auto">
          <a:xfrm>
            <a:off x="8541372"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5" name="Rectangle 78">
            <a:extLst>
              <a:ext uri="{FF2B5EF4-FFF2-40B4-BE49-F238E27FC236}">
                <a16:creationId xmlns:a16="http://schemas.microsoft.com/office/drawing/2014/main" id="{D75AC3CE-9734-481C-9D3F-2AF13116EE55}"/>
              </a:ext>
            </a:extLst>
          </p:cNvPr>
          <p:cNvSpPr>
            <a:spLocks noChangeArrowheads="1"/>
          </p:cNvSpPr>
          <p:nvPr/>
        </p:nvSpPr>
        <p:spPr bwMode="auto">
          <a:xfrm>
            <a:off x="8996805"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6" name="Rectangle 79">
            <a:extLst>
              <a:ext uri="{FF2B5EF4-FFF2-40B4-BE49-F238E27FC236}">
                <a16:creationId xmlns:a16="http://schemas.microsoft.com/office/drawing/2014/main" id="{69A12AE9-4D1E-4F86-ABCC-DC9AA3068AA9}"/>
              </a:ext>
            </a:extLst>
          </p:cNvPr>
          <p:cNvSpPr>
            <a:spLocks noChangeArrowheads="1"/>
          </p:cNvSpPr>
          <p:nvPr/>
        </p:nvSpPr>
        <p:spPr bwMode="auto">
          <a:xfrm>
            <a:off x="9451068"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7" name="Rectangle 80">
            <a:extLst>
              <a:ext uri="{FF2B5EF4-FFF2-40B4-BE49-F238E27FC236}">
                <a16:creationId xmlns:a16="http://schemas.microsoft.com/office/drawing/2014/main" id="{30C6E2D2-A01B-4BF9-9EAF-4F62A9AF7214}"/>
              </a:ext>
            </a:extLst>
          </p:cNvPr>
          <p:cNvSpPr>
            <a:spLocks noChangeArrowheads="1"/>
          </p:cNvSpPr>
          <p:nvPr/>
        </p:nvSpPr>
        <p:spPr bwMode="auto">
          <a:xfrm>
            <a:off x="9906501"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8" name="Rectangle 81">
            <a:extLst>
              <a:ext uri="{FF2B5EF4-FFF2-40B4-BE49-F238E27FC236}">
                <a16:creationId xmlns:a16="http://schemas.microsoft.com/office/drawing/2014/main" id="{C9F10DE1-A75B-4DA6-AACE-23581D8E642C}"/>
              </a:ext>
            </a:extLst>
          </p:cNvPr>
          <p:cNvSpPr>
            <a:spLocks noChangeArrowheads="1"/>
          </p:cNvSpPr>
          <p:nvPr/>
        </p:nvSpPr>
        <p:spPr bwMode="auto">
          <a:xfrm>
            <a:off x="10360763"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9" name="Rectangle 82">
            <a:extLst>
              <a:ext uri="{FF2B5EF4-FFF2-40B4-BE49-F238E27FC236}">
                <a16:creationId xmlns:a16="http://schemas.microsoft.com/office/drawing/2014/main" id="{0A775802-DD96-46A9-9F60-3C0D0736E331}"/>
              </a:ext>
            </a:extLst>
          </p:cNvPr>
          <p:cNvSpPr>
            <a:spLocks noChangeArrowheads="1"/>
          </p:cNvSpPr>
          <p:nvPr/>
        </p:nvSpPr>
        <p:spPr bwMode="auto">
          <a:xfrm>
            <a:off x="10816197"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0" name="Rectangle 83">
            <a:extLst>
              <a:ext uri="{FF2B5EF4-FFF2-40B4-BE49-F238E27FC236}">
                <a16:creationId xmlns:a16="http://schemas.microsoft.com/office/drawing/2014/main" id="{D665EA6F-14AA-4648-AB60-F7117F986461}"/>
              </a:ext>
            </a:extLst>
          </p:cNvPr>
          <p:cNvSpPr>
            <a:spLocks noChangeArrowheads="1"/>
          </p:cNvSpPr>
          <p:nvPr/>
        </p:nvSpPr>
        <p:spPr bwMode="auto">
          <a:xfrm>
            <a:off x="11270460"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1" name="Rectangle 84">
            <a:extLst>
              <a:ext uri="{FF2B5EF4-FFF2-40B4-BE49-F238E27FC236}">
                <a16:creationId xmlns:a16="http://schemas.microsoft.com/office/drawing/2014/main" id="{ACB843B8-638E-4047-9D91-8223083C0D1C}"/>
              </a:ext>
            </a:extLst>
          </p:cNvPr>
          <p:cNvSpPr>
            <a:spLocks noChangeArrowheads="1"/>
          </p:cNvSpPr>
          <p:nvPr/>
        </p:nvSpPr>
        <p:spPr bwMode="auto">
          <a:xfrm>
            <a:off x="11725892"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2" name="Rectangle 86">
            <a:extLst>
              <a:ext uri="{FF2B5EF4-FFF2-40B4-BE49-F238E27FC236}">
                <a16:creationId xmlns:a16="http://schemas.microsoft.com/office/drawing/2014/main" id="{B7163B2C-02BA-42E9-BFC1-6A12FD59E5B3}"/>
              </a:ext>
            </a:extLst>
          </p:cNvPr>
          <p:cNvSpPr>
            <a:spLocks noChangeArrowheads="1"/>
          </p:cNvSpPr>
          <p:nvPr/>
        </p:nvSpPr>
        <p:spPr bwMode="auto">
          <a:xfrm>
            <a:off x="354110" y="18505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3" name="Rectangle 87">
            <a:extLst>
              <a:ext uri="{FF2B5EF4-FFF2-40B4-BE49-F238E27FC236}">
                <a16:creationId xmlns:a16="http://schemas.microsoft.com/office/drawing/2014/main" id="{0B2288ED-33E4-4DE9-A750-24B68416FDD7}"/>
              </a:ext>
            </a:extLst>
          </p:cNvPr>
          <p:cNvSpPr>
            <a:spLocks noChangeArrowheads="1"/>
          </p:cNvSpPr>
          <p:nvPr/>
        </p:nvSpPr>
        <p:spPr bwMode="auto">
          <a:xfrm>
            <a:off x="809542"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4" name="Rectangle 88">
            <a:extLst>
              <a:ext uri="{FF2B5EF4-FFF2-40B4-BE49-F238E27FC236}">
                <a16:creationId xmlns:a16="http://schemas.microsoft.com/office/drawing/2014/main" id="{69096790-3EDA-447C-B893-B58EB23115A1}"/>
              </a:ext>
            </a:extLst>
          </p:cNvPr>
          <p:cNvSpPr>
            <a:spLocks noChangeArrowheads="1"/>
          </p:cNvSpPr>
          <p:nvPr/>
        </p:nvSpPr>
        <p:spPr bwMode="auto">
          <a:xfrm>
            <a:off x="1263805" y="18505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5" name="Rectangle 89">
            <a:extLst>
              <a:ext uri="{FF2B5EF4-FFF2-40B4-BE49-F238E27FC236}">
                <a16:creationId xmlns:a16="http://schemas.microsoft.com/office/drawing/2014/main" id="{CE854A02-0132-4C04-ADC5-9E062CF231BE}"/>
              </a:ext>
            </a:extLst>
          </p:cNvPr>
          <p:cNvSpPr>
            <a:spLocks noChangeArrowheads="1"/>
          </p:cNvSpPr>
          <p:nvPr/>
        </p:nvSpPr>
        <p:spPr bwMode="auto">
          <a:xfrm>
            <a:off x="1719239" y="1850579"/>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6" name="Rectangle 90">
            <a:extLst>
              <a:ext uri="{FF2B5EF4-FFF2-40B4-BE49-F238E27FC236}">
                <a16:creationId xmlns:a16="http://schemas.microsoft.com/office/drawing/2014/main" id="{E95D99AF-99D5-475B-AE63-90F7E8CC67AF}"/>
              </a:ext>
            </a:extLst>
          </p:cNvPr>
          <p:cNvSpPr>
            <a:spLocks noChangeArrowheads="1"/>
          </p:cNvSpPr>
          <p:nvPr/>
        </p:nvSpPr>
        <p:spPr bwMode="auto">
          <a:xfrm>
            <a:off x="2173502" y="18505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7" name="Rectangle 91">
            <a:extLst>
              <a:ext uri="{FF2B5EF4-FFF2-40B4-BE49-F238E27FC236}">
                <a16:creationId xmlns:a16="http://schemas.microsoft.com/office/drawing/2014/main" id="{A34BE509-D4BA-40A3-A4CD-3DF07B9E19D0}"/>
              </a:ext>
            </a:extLst>
          </p:cNvPr>
          <p:cNvSpPr>
            <a:spLocks noChangeArrowheads="1"/>
          </p:cNvSpPr>
          <p:nvPr/>
        </p:nvSpPr>
        <p:spPr bwMode="auto">
          <a:xfrm>
            <a:off x="2628934"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8" name="Rectangle 92">
            <a:extLst>
              <a:ext uri="{FF2B5EF4-FFF2-40B4-BE49-F238E27FC236}">
                <a16:creationId xmlns:a16="http://schemas.microsoft.com/office/drawing/2014/main" id="{A37FB970-0E25-4676-BC34-1A82728AF1D7}"/>
              </a:ext>
            </a:extLst>
          </p:cNvPr>
          <p:cNvSpPr>
            <a:spLocks noChangeArrowheads="1"/>
          </p:cNvSpPr>
          <p:nvPr/>
        </p:nvSpPr>
        <p:spPr bwMode="auto">
          <a:xfrm>
            <a:off x="3083197" y="18505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9" name="Rectangle 105">
            <a:extLst>
              <a:ext uri="{FF2B5EF4-FFF2-40B4-BE49-F238E27FC236}">
                <a16:creationId xmlns:a16="http://schemas.microsoft.com/office/drawing/2014/main" id="{970F9FCF-AA68-4E8F-8EA5-AAC4C5810EAB}"/>
              </a:ext>
            </a:extLst>
          </p:cNvPr>
          <p:cNvSpPr>
            <a:spLocks noChangeArrowheads="1"/>
          </p:cNvSpPr>
          <p:nvPr/>
        </p:nvSpPr>
        <p:spPr bwMode="auto">
          <a:xfrm>
            <a:off x="8996805"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0" name="Rectangle 106">
            <a:extLst>
              <a:ext uri="{FF2B5EF4-FFF2-40B4-BE49-F238E27FC236}">
                <a16:creationId xmlns:a16="http://schemas.microsoft.com/office/drawing/2014/main" id="{9D296959-779A-4776-ABF7-2FF2A73C81D2}"/>
              </a:ext>
            </a:extLst>
          </p:cNvPr>
          <p:cNvSpPr>
            <a:spLocks noChangeArrowheads="1"/>
          </p:cNvSpPr>
          <p:nvPr/>
        </p:nvSpPr>
        <p:spPr bwMode="auto">
          <a:xfrm>
            <a:off x="9451068" y="18505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1" name="Rectangle 107">
            <a:extLst>
              <a:ext uri="{FF2B5EF4-FFF2-40B4-BE49-F238E27FC236}">
                <a16:creationId xmlns:a16="http://schemas.microsoft.com/office/drawing/2014/main" id="{59855A4C-2548-423F-B57F-42922BC9B572}"/>
              </a:ext>
            </a:extLst>
          </p:cNvPr>
          <p:cNvSpPr>
            <a:spLocks noChangeArrowheads="1"/>
          </p:cNvSpPr>
          <p:nvPr/>
        </p:nvSpPr>
        <p:spPr bwMode="auto">
          <a:xfrm>
            <a:off x="9906501"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2" name="Rectangle 108">
            <a:extLst>
              <a:ext uri="{FF2B5EF4-FFF2-40B4-BE49-F238E27FC236}">
                <a16:creationId xmlns:a16="http://schemas.microsoft.com/office/drawing/2014/main" id="{54509127-BDD5-48E1-BE65-947CAC6B0439}"/>
              </a:ext>
            </a:extLst>
          </p:cNvPr>
          <p:cNvSpPr>
            <a:spLocks noChangeArrowheads="1"/>
          </p:cNvSpPr>
          <p:nvPr/>
        </p:nvSpPr>
        <p:spPr bwMode="auto">
          <a:xfrm>
            <a:off x="10360763" y="18505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3" name="Rectangle 109">
            <a:extLst>
              <a:ext uri="{FF2B5EF4-FFF2-40B4-BE49-F238E27FC236}">
                <a16:creationId xmlns:a16="http://schemas.microsoft.com/office/drawing/2014/main" id="{58C13B87-F971-4720-889B-EE6DE93E6B49}"/>
              </a:ext>
            </a:extLst>
          </p:cNvPr>
          <p:cNvSpPr>
            <a:spLocks noChangeArrowheads="1"/>
          </p:cNvSpPr>
          <p:nvPr/>
        </p:nvSpPr>
        <p:spPr bwMode="auto">
          <a:xfrm>
            <a:off x="10816197"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4" name="Rectangle 110">
            <a:extLst>
              <a:ext uri="{FF2B5EF4-FFF2-40B4-BE49-F238E27FC236}">
                <a16:creationId xmlns:a16="http://schemas.microsoft.com/office/drawing/2014/main" id="{681AD0E1-0BA7-4208-8DF7-EAB9E75AECF0}"/>
              </a:ext>
            </a:extLst>
          </p:cNvPr>
          <p:cNvSpPr>
            <a:spLocks noChangeArrowheads="1"/>
          </p:cNvSpPr>
          <p:nvPr/>
        </p:nvSpPr>
        <p:spPr bwMode="auto">
          <a:xfrm>
            <a:off x="11270460" y="18505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5" name="Rectangle 111">
            <a:extLst>
              <a:ext uri="{FF2B5EF4-FFF2-40B4-BE49-F238E27FC236}">
                <a16:creationId xmlns:a16="http://schemas.microsoft.com/office/drawing/2014/main" id="{FCBB3D30-B78E-44FC-8174-C95F9A1641DF}"/>
              </a:ext>
            </a:extLst>
          </p:cNvPr>
          <p:cNvSpPr>
            <a:spLocks noChangeArrowheads="1"/>
          </p:cNvSpPr>
          <p:nvPr/>
        </p:nvSpPr>
        <p:spPr bwMode="auto">
          <a:xfrm>
            <a:off x="11725892"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6" name="Rectangle 113">
            <a:extLst>
              <a:ext uri="{FF2B5EF4-FFF2-40B4-BE49-F238E27FC236}">
                <a16:creationId xmlns:a16="http://schemas.microsoft.com/office/drawing/2014/main" id="{699FABD8-D290-42AB-87FC-C9A58ADC7A0F}"/>
              </a:ext>
            </a:extLst>
          </p:cNvPr>
          <p:cNvSpPr>
            <a:spLocks noChangeArrowheads="1"/>
          </p:cNvSpPr>
          <p:nvPr/>
        </p:nvSpPr>
        <p:spPr bwMode="auto">
          <a:xfrm>
            <a:off x="354110" y="23589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7" name="Rectangle 114">
            <a:extLst>
              <a:ext uri="{FF2B5EF4-FFF2-40B4-BE49-F238E27FC236}">
                <a16:creationId xmlns:a16="http://schemas.microsoft.com/office/drawing/2014/main" id="{0B4D148D-F129-4DB7-88C2-471CB37E2DFF}"/>
              </a:ext>
            </a:extLst>
          </p:cNvPr>
          <p:cNvSpPr>
            <a:spLocks noChangeArrowheads="1"/>
          </p:cNvSpPr>
          <p:nvPr/>
        </p:nvSpPr>
        <p:spPr bwMode="auto">
          <a:xfrm>
            <a:off x="809542"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8" name="Rectangle 115">
            <a:extLst>
              <a:ext uri="{FF2B5EF4-FFF2-40B4-BE49-F238E27FC236}">
                <a16:creationId xmlns:a16="http://schemas.microsoft.com/office/drawing/2014/main" id="{6DF2FDEE-C085-4999-B8E9-1B5D1D8FDA58}"/>
              </a:ext>
            </a:extLst>
          </p:cNvPr>
          <p:cNvSpPr>
            <a:spLocks noChangeArrowheads="1"/>
          </p:cNvSpPr>
          <p:nvPr/>
        </p:nvSpPr>
        <p:spPr bwMode="auto">
          <a:xfrm>
            <a:off x="1263805" y="2358971"/>
            <a:ext cx="10999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9" name="Rectangle 116">
            <a:extLst>
              <a:ext uri="{FF2B5EF4-FFF2-40B4-BE49-F238E27FC236}">
                <a16:creationId xmlns:a16="http://schemas.microsoft.com/office/drawing/2014/main" id="{2F001154-22EC-4762-9895-75CD714E3181}"/>
              </a:ext>
            </a:extLst>
          </p:cNvPr>
          <p:cNvSpPr>
            <a:spLocks noChangeArrowheads="1"/>
          </p:cNvSpPr>
          <p:nvPr/>
        </p:nvSpPr>
        <p:spPr bwMode="auto">
          <a:xfrm>
            <a:off x="1719239"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0" name="Rectangle 117">
            <a:extLst>
              <a:ext uri="{FF2B5EF4-FFF2-40B4-BE49-F238E27FC236}">
                <a16:creationId xmlns:a16="http://schemas.microsoft.com/office/drawing/2014/main" id="{8CB1148A-8A8E-4217-B7AD-E1D5D2B0D9EB}"/>
              </a:ext>
            </a:extLst>
          </p:cNvPr>
          <p:cNvSpPr>
            <a:spLocks noChangeArrowheads="1"/>
          </p:cNvSpPr>
          <p:nvPr/>
        </p:nvSpPr>
        <p:spPr bwMode="auto">
          <a:xfrm>
            <a:off x="2173502" y="2358971"/>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1" name="Rectangle 118">
            <a:extLst>
              <a:ext uri="{FF2B5EF4-FFF2-40B4-BE49-F238E27FC236}">
                <a16:creationId xmlns:a16="http://schemas.microsoft.com/office/drawing/2014/main" id="{20FE1950-CE5A-4D2F-96A0-94186638CA98}"/>
              </a:ext>
            </a:extLst>
          </p:cNvPr>
          <p:cNvSpPr>
            <a:spLocks noChangeArrowheads="1"/>
          </p:cNvSpPr>
          <p:nvPr/>
        </p:nvSpPr>
        <p:spPr bwMode="auto">
          <a:xfrm>
            <a:off x="2628934"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2" name="Rectangle 119">
            <a:extLst>
              <a:ext uri="{FF2B5EF4-FFF2-40B4-BE49-F238E27FC236}">
                <a16:creationId xmlns:a16="http://schemas.microsoft.com/office/drawing/2014/main" id="{83A14354-B3F5-4073-AA5C-F099A82F6A08}"/>
              </a:ext>
            </a:extLst>
          </p:cNvPr>
          <p:cNvSpPr>
            <a:spLocks noChangeArrowheads="1"/>
          </p:cNvSpPr>
          <p:nvPr/>
        </p:nvSpPr>
        <p:spPr bwMode="auto">
          <a:xfrm>
            <a:off x="3083197" y="23589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3" name="Rectangle 132">
            <a:extLst>
              <a:ext uri="{FF2B5EF4-FFF2-40B4-BE49-F238E27FC236}">
                <a16:creationId xmlns:a16="http://schemas.microsoft.com/office/drawing/2014/main" id="{76AA0892-AC62-4F6F-833D-458C99E021BD}"/>
              </a:ext>
            </a:extLst>
          </p:cNvPr>
          <p:cNvSpPr>
            <a:spLocks noChangeArrowheads="1"/>
          </p:cNvSpPr>
          <p:nvPr/>
        </p:nvSpPr>
        <p:spPr bwMode="auto">
          <a:xfrm>
            <a:off x="8996805"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4" name="Rectangle 133">
            <a:extLst>
              <a:ext uri="{FF2B5EF4-FFF2-40B4-BE49-F238E27FC236}">
                <a16:creationId xmlns:a16="http://schemas.microsoft.com/office/drawing/2014/main" id="{A9C2DB91-40AA-4597-9B38-C5864CB8F9BE}"/>
              </a:ext>
            </a:extLst>
          </p:cNvPr>
          <p:cNvSpPr>
            <a:spLocks noChangeArrowheads="1"/>
          </p:cNvSpPr>
          <p:nvPr/>
        </p:nvSpPr>
        <p:spPr bwMode="auto">
          <a:xfrm>
            <a:off x="9451068" y="23589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5" name="Rectangle 134">
            <a:extLst>
              <a:ext uri="{FF2B5EF4-FFF2-40B4-BE49-F238E27FC236}">
                <a16:creationId xmlns:a16="http://schemas.microsoft.com/office/drawing/2014/main" id="{4C7BF4BD-0F20-4B33-94A1-72CA3EDF2983}"/>
              </a:ext>
            </a:extLst>
          </p:cNvPr>
          <p:cNvSpPr>
            <a:spLocks noChangeArrowheads="1"/>
          </p:cNvSpPr>
          <p:nvPr/>
        </p:nvSpPr>
        <p:spPr bwMode="auto">
          <a:xfrm>
            <a:off x="9906501"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6" name="Rectangle 135">
            <a:extLst>
              <a:ext uri="{FF2B5EF4-FFF2-40B4-BE49-F238E27FC236}">
                <a16:creationId xmlns:a16="http://schemas.microsoft.com/office/drawing/2014/main" id="{06A886E0-5EF6-4EF7-A054-B2E0B10BC970}"/>
              </a:ext>
            </a:extLst>
          </p:cNvPr>
          <p:cNvSpPr>
            <a:spLocks noChangeArrowheads="1"/>
          </p:cNvSpPr>
          <p:nvPr/>
        </p:nvSpPr>
        <p:spPr bwMode="auto">
          <a:xfrm>
            <a:off x="10360763" y="23589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7" name="Rectangle 136">
            <a:extLst>
              <a:ext uri="{FF2B5EF4-FFF2-40B4-BE49-F238E27FC236}">
                <a16:creationId xmlns:a16="http://schemas.microsoft.com/office/drawing/2014/main" id="{15585719-9169-4D98-80F3-2CB8A58F3F5E}"/>
              </a:ext>
            </a:extLst>
          </p:cNvPr>
          <p:cNvSpPr>
            <a:spLocks noChangeArrowheads="1"/>
          </p:cNvSpPr>
          <p:nvPr/>
        </p:nvSpPr>
        <p:spPr bwMode="auto">
          <a:xfrm>
            <a:off x="10816197"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8" name="Rectangle 137">
            <a:extLst>
              <a:ext uri="{FF2B5EF4-FFF2-40B4-BE49-F238E27FC236}">
                <a16:creationId xmlns:a16="http://schemas.microsoft.com/office/drawing/2014/main" id="{1528ECA1-B6B5-4F12-B518-F98298404AD8}"/>
              </a:ext>
            </a:extLst>
          </p:cNvPr>
          <p:cNvSpPr>
            <a:spLocks noChangeArrowheads="1"/>
          </p:cNvSpPr>
          <p:nvPr/>
        </p:nvSpPr>
        <p:spPr bwMode="auto">
          <a:xfrm>
            <a:off x="11270460" y="23589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9" name="Rectangle 138">
            <a:extLst>
              <a:ext uri="{FF2B5EF4-FFF2-40B4-BE49-F238E27FC236}">
                <a16:creationId xmlns:a16="http://schemas.microsoft.com/office/drawing/2014/main" id="{A5E04FCD-9144-4125-B905-01BA90E876FE}"/>
              </a:ext>
            </a:extLst>
          </p:cNvPr>
          <p:cNvSpPr>
            <a:spLocks noChangeArrowheads="1"/>
          </p:cNvSpPr>
          <p:nvPr/>
        </p:nvSpPr>
        <p:spPr bwMode="auto">
          <a:xfrm>
            <a:off x="11725892"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0" name="Rectangle 140">
            <a:extLst>
              <a:ext uri="{FF2B5EF4-FFF2-40B4-BE49-F238E27FC236}">
                <a16:creationId xmlns:a16="http://schemas.microsoft.com/office/drawing/2014/main" id="{A3A97D31-5EE8-448D-8A5F-2BFCFB9E7036}"/>
              </a:ext>
            </a:extLst>
          </p:cNvPr>
          <p:cNvSpPr>
            <a:spLocks noChangeArrowheads="1"/>
          </p:cNvSpPr>
          <p:nvPr/>
        </p:nvSpPr>
        <p:spPr bwMode="auto">
          <a:xfrm>
            <a:off x="354110" y="2866195"/>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1" name="Rectangle 141">
            <a:extLst>
              <a:ext uri="{FF2B5EF4-FFF2-40B4-BE49-F238E27FC236}">
                <a16:creationId xmlns:a16="http://schemas.microsoft.com/office/drawing/2014/main" id="{D5A6A0D9-0DCB-4C02-B821-ECBB42E71769}"/>
              </a:ext>
            </a:extLst>
          </p:cNvPr>
          <p:cNvSpPr>
            <a:spLocks noChangeArrowheads="1"/>
          </p:cNvSpPr>
          <p:nvPr/>
        </p:nvSpPr>
        <p:spPr bwMode="auto">
          <a:xfrm>
            <a:off x="809542" y="2866195"/>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2" name="Rectangle 142">
            <a:extLst>
              <a:ext uri="{FF2B5EF4-FFF2-40B4-BE49-F238E27FC236}">
                <a16:creationId xmlns:a16="http://schemas.microsoft.com/office/drawing/2014/main" id="{E4CFE5B5-7797-4C7B-B3D9-787A3D923EFF}"/>
              </a:ext>
            </a:extLst>
          </p:cNvPr>
          <p:cNvSpPr>
            <a:spLocks noChangeArrowheads="1"/>
          </p:cNvSpPr>
          <p:nvPr/>
        </p:nvSpPr>
        <p:spPr bwMode="auto">
          <a:xfrm>
            <a:off x="1263805"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3" name="Rectangle 143">
            <a:extLst>
              <a:ext uri="{FF2B5EF4-FFF2-40B4-BE49-F238E27FC236}">
                <a16:creationId xmlns:a16="http://schemas.microsoft.com/office/drawing/2014/main" id="{16868543-F08E-4EF2-A138-A5D60AD4C433}"/>
              </a:ext>
            </a:extLst>
          </p:cNvPr>
          <p:cNvSpPr>
            <a:spLocks noChangeArrowheads="1"/>
          </p:cNvSpPr>
          <p:nvPr/>
        </p:nvSpPr>
        <p:spPr bwMode="auto">
          <a:xfrm>
            <a:off x="1719239"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4" name="Rectangle 144">
            <a:extLst>
              <a:ext uri="{FF2B5EF4-FFF2-40B4-BE49-F238E27FC236}">
                <a16:creationId xmlns:a16="http://schemas.microsoft.com/office/drawing/2014/main" id="{7AA615AC-F660-426D-A925-78A832B1F87C}"/>
              </a:ext>
            </a:extLst>
          </p:cNvPr>
          <p:cNvSpPr>
            <a:spLocks noChangeArrowheads="1"/>
          </p:cNvSpPr>
          <p:nvPr/>
        </p:nvSpPr>
        <p:spPr bwMode="auto">
          <a:xfrm>
            <a:off x="2173502"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5" name="Rectangle 145">
            <a:extLst>
              <a:ext uri="{FF2B5EF4-FFF2-40B4-BE49-F238E27FC236}">
                <a16:creationId xmlns:a16="http://schemas.microsoft.com/office/drawing/2014/main" id="{DA02DEE7-518D-4550-A98E-419A429F2830}"/>
              </a:ext>
            </a:extLst>
          </p:cNvPr>
          <p:cNvSpPr>
            <a:spLocks noChangeArrowheads="1"/>
          </p:cNvSpPr>
          <p:nvPr/>
        </p:nvSpPr>
        <p:spPr bwMode="auto">
          <a:xfrm>
            <a:off x="2628934"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6" name="Rectangle 146">
            <a:extLst>
              <a:ext uri="{FF2B5EF4-FFF2-40B4-BE49-F238E27FC236}">
                <a16:creationId xmlns:a16="http://schemas.microsoft.com/office/drawing/2014/main" id="{CF13D66E-ABF4-4967-B8B3-F517D9B3C45C}"/>
              </a:ext>
            </a:extLst>
          </p:cNvPr>
          <p:cNvSpPr>
            <a:spLocks noChangeArrowheads="1"/>
          </p:cNvSpPr>
          <p:nvPr/>
        </p:nvSpPr>
        <p:spPr bwMode="auto">
          <a:xfrm>
            <a:off x="3083197"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7" name="Rectangle 159">
            <a:extLst>
              <a:ext uri="{FF2B5EF4-FFF2-40B4-BE49-F238E27FC236}">
                <a16:creationId xmlns:a16="http://schemas.microsoft.com/office/drawing/2014/main" id="{7B7E4AC4-5592-4DE6-AD9F-62E8E5E7C391}"/>
              </a:ext>
            </a:extLst>
          </p:cNvPr>
          <p:cNvSpPr>
            <a:spLocks noChangeArrowheads="1"/>
          </p:cNvSpPr>
          <p:nvPr/>
        </p:nvSpPr>
        <p:spPr bwMode="auto">
          <a:xfrm>
            <a:off x="8996805"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8" name="Rectangle 160">
            <a:extLst>
              <a:ext uri="{FF2B5EF4-FFF2-40B4-BE49-F238E27FC236}">
                <a16:creationId xmlns:a16="http://schemas.microsoft.com/office/drawing/2014/main" id="{64C2F106-22BF-42DB-B523-838D7919E609}"/>
              </a:ext>
            </a:extLst>
          </p:cNvPr>
          <p:cNvSpPr>
            <a:spLocks noChangeArrowheads="1"/>
          </p:cNvSpPr>
          <p:nvPr/>
        </p:nvSpPr>
        <p:spPr bwMode="auto">
          <a:xfrm>
            <a:off x="9451068"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9" name="Rectangle 161">
            <a:extLst>
              <a:ext uri="{FF2B5EF4-FFF2-40B4-BE49-F238E27FC236}">
                <a16:creationId xmlns:a16="http://schemas.microsoft.com/office/drawing/2014/main" id="{476760DC-3414-46D3-8ED3-E57574242DE7}"/>
              </a:ext>
            </a:extLst>
          </p:cNvPr>
          <p:cNvSpPr>
            <a:spLocks noChangeArrowheads="1"/>
          </p:cNvSpPr>
          <p:nvPr/>
        </p:nvSpPr>
        <p:spPr bwMode="auto">
          <a:xfrm>
            <a:off x="9906501"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0" name="Rectangle 162">
            <a:extLst>
              <a:ext uri="{FF2B5EF4-FFF2-40B4-BE49-F238E27FC236}">
                <a16:creationId xmlns:a16="http://schemas.microsoft.com/office/drawing/2014/main" id="{35BC5B5E-6559-46F0-8351-DB26B20688E7}"/>
              </a:ext>
            </a:extLst>
          </p:cNvPr>
          <p:cNvSpPr>
            <a:spLocks noChangeArrowheads="1"/>
          </p:cNvSpPr>
          <p:nvPr/>
        </p:nvSpPr>
        <p:spPr bwMode="auto">
          <a:xfrm>
            <a:off x="10360763"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1" name="Rectangle 163">
            <a:extLst>
              <a:ext uri="{FF2B5EF4-FFF2-40B4-BE49-F238E27FC236}">
                <a16:creationId xmlns:a16="http://schemas.microsoft.com/office/drawing/2014/main" id="{524E5712-0FF8-47E1-B2AE-812F34F65ED9}"/>
              </a:ext>
            </a:extLst>
          </p:cNvPr>
          <p:cNvSpPr>
            <a:spLocks noChangeArrowheads="1"/>
          </p:cNvSpPr>
          <p:nvPr/>
        </p:nvSpPr>
        <p:spPr bwMode="auto">
          <a:xfrm>
            <a:off x="10816197"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2" name="Rectangle 164">
            <a:extLst>
              <a:ext uri="{FF2B5EF4-FFF2-40B4-BE49-F238E27FC236}">
                <a16:creationId xmlns:a16="http://schemas.microsoft.com/office/drawing/2014/main" id="{617C8CE6-515E-494D-A867-E140F467B681}"/>
              </a:ext>
            </a:extLst>
          </p:cNvPr>
          <p:cNvSpPr>
            <a:spLocks noChangeArrowheads="1"/>
          </p:cNvSpPr>
          <p:nvPr/>
        </p:nvSpPr>
        <p:spPr bwMode="auto">
          <a:xfrm>
            <a:off x="11270460"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3" name="Rectangle 165">
            <a:extLst>
              <a:ext uri="{FF2B5EF4-FFF2-40B4-BE49-F238E27FC236}">
                <a16:creationId xmlns:a16="http://schemas.microsoft.com/office/drawing/2014/main" id="{D8599EDD-A959-45FB-8FD2-64277464E977}"/>
              </a:ext>
            </a:extLst>
          </p:cNvPr>
          <p:cNvSpPr>
            <a:spLocks noChangeArrowheads="1"/>
          </p:cNvSpPr>
          <p:nvPr/>
        </p:nvSpPr>
        <p:spPr bwMode="auto">
          <a:xfrm>
            <a:off x="11725892"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4" name="Rectangle 167">
            <a:extLst>
              <a:ext uri="{FF2B5EF4-FFF2-40B4-BE49-F238E27FC236}">
                <a16:creationId xmlns:a16="http://schemas.microsoft.com/office/drawing/2014/main" id="{0603D8C1-859C-43D4-B068-9EB9FBCE206C}"/>
              </a:ext>
            </a:extLst>
          </p:cNvPr>
          <p:cNvSpPr>
            <a:spLocks noChangeArrowheads="1"/>
          </p:cNvSpPr>
          <p:nvPr/>
        </p:nvSpPr>
        <p:spPr bwMode="auto">
          <a:xfrm>
            <a:off x="354110"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5" name="Rectangle 168">
            <a:extLst>
              <a:ext uri="{FF2B5EF4-FFF2-40B4-BE49-F238E27FC236}">
                <a16:creationId xmlns:a16="http://schemas.microsoft.com/office/drawing/2014/main" id="{B93977AF-46E4-45C2-8A01-209FA245E2C2}"/>
              </a:ext>
            </a:extLst>
          </p:cNvPr>
          <p:cNvSpPr>
            <a:spLocks noChangeArrowheads="1"/>
          </p:cNvSpPr>
          <p:nvPr/>
        </p:nvSpPr>
        <p:spPr bwMode="auto">
          <a:xfrm>
            <a:off x="809542"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6" name="Rectangle 169">
            <a:extLst>
              <a:ext uri="{FF2B5EF4-FFF2-40B4-BE49-F238E27FC236}">
                <a16:creationId xmlns:a16="http://schemas.microsoft.com/office/drawing/2014/main" id="{50A4256E-5C7A-4A2F-AB2B-C8EFA85293EA}"/>
              </a:ext>
            </a:extLst>
          </p:cNvPr>
          <p:cNvSpPr>
            <a:spLocks noChangeArrowheads="1"/>
          </p:cNvSpPr>
          <p:nvPr/>
        </p:nvSpPr>
        <p:spPr bwMode="auto">
          <a:xfrm>
            <a:off x="1263805"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7" name="Rectangle 170">
            <a:extLst>
              <a:ext uri="{FF2B5EF4-FFF2-40B4-BE49-F238E27FC236}">
                <a16:creationId xmlns:a16="http://schemas.microsoft.com/office/drawing/2014/main" id="{59DD1AC1-2925-4164-9326-E23F394AFACB}"/>
              </a:ext>
            </a:extLst>
          </p:cNvPr>
          <p:cNvSpPr>
            <a:spLocks noChangeArrowheads="1"/>
          </p:cNvSpPr>
          <p:nvPr/>
        </p:nvSpPr>
        <p:spPr bwMode="auto">
          <a:xfrm>
            <a:off x="1719239"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8" name="Rectangle 171">
            <a:extLst>
              <a:ext uri="{FF2B5EF4-FFF2-40B4-BE49-F238E27FC236}">
                <a16:creationId xmlns:a16="http://schemas.microsoft.com/office/drawing/2014/main" id="{D9BD2BBC-9899-4590-8E1D-9C58972E57A8}"/>
              </a:ext>
            </a:extLst>
          </p:cNvPr>
          <p:cNvSpPr>
            <a:spLocks noChangeArrowheads="1"/>
          </p:cNvSpPr>
          <p:nvPr/>
        </p:nvSpPr>
        <p:spPr bwMode="auto">
          <a:xfrm>
            <a:off x="2173502"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9" name="Rectangle 172">
            <a:extLst>
              <a:ext uri="{FF2B5EF4-FFF2-40B4-BE49-F238E27FC236}">
                <a16:creationId xmlns:a16="http://schemas.microsoft.com/office/drawing/2014/main" id="{A93CAC56-6630-4410-BA23-589CFEF93313}"/>
              </a:ext>
            </a:extLst>
          </p:cNvPr>
          <p:cNvSpPr>
            <a:spLocks noChangeArrowheads="1"/>
          </p:cNvSpPr>
          <p:nvPr/>
        </p:nvSpPr>
        <p:spPr bwMode="auto">
          <a:xfrm>
            <a:off x="2628934"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0" name="Rectangle 173">
            <a:extLst>
              <a:ext uri="{FF2B5EF4-FFF2-40B4-BE49-F238E27FC236}">
                <a16:creationId xmlns:a16="http://schemas.microsoft.com/office/drawing/2014/main" id="{721D7B09-2669-42D7-A71A-2581A0113F13}"/>
              </a:ext>
            </a:extLst>
          </p:cNvPr>
          <p:cNvSpPr>
            <a:spLocks noChangeArrowheads="1"/>
          </p:cNvSpPr>
          <p:nvPr/>
        </p:nvSpPr>
        <p:spPr bwMode="auto">
          <a:xfrm>
            <a:off x="3083197"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1" name="Rectangle 186">
            <a:extLst>
              <a:ext uri="{FF2B5EF4-FFF2-40B4-BE49-F238E27FC236}">
                <a16:creationId xmlns:a16="http://schemas.microsoft.com/office/drawing/2014/main" id="{A024ED31-769A-4A0C-A18B-E09709B473F7}"/>
              </a:ext>
            </a:extLst>
          </p:cNvPr>
          <p:cNvSpPr>
            <a:spLocks noChangeArrowheads="1"/>
          </p:cNvSpPr>
          <p:nvPr/>
        </p:nvSpPr>
        <p:spPr bwMode="auto">
          <a:xfrm>
            <a:off x="8996805"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2" name="Rectangle 187">
            <a:extLst>
              <a:ext uri="{FF2B5EF4-FFF2-40B4-BE49-F238E27FC236}">
                <a16:creationId xmlns:a16="http://schemas.microsoft.com/office/drawing/2014/main" id="{5D25C9B2-51EB-439E-B42C-8439DBE38630}"/>
              </a:ext>
            </a:extLst>
          </p:cNvPr>
          <p:cNvSpPr>
            <a:spLocks noChangeArrowheads="1"/>
          </p:cNvSpPr>
          <p:nvPr/>
        </p:nvSpPr>
        <p:spPr bwMode="auto">
          <a:xfrm>
            <a:off x="9451068"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3" name="Rectangle 188">
            <a:extLst>
              <a:ext uri="{FF2B5EF4-FFF2-40B4-BE49-F238E27FC236}">
                <a16:creationId xmlns:a16="http://schemas.microsoft.com/office/drawing/2014/main" id="{CB51A720-AF45-41F9-BAA4-2D2D9B1A8F06}"/>
              </a:ext>
            </a:extLst>
          </p:cNvPr>
          <p:cNvSpPr>
            <a:spLocks noChangeArrowheads="1"/>
          </p:cNvSpPr>
          <p:nvPr/>
        </p:nvSpPr>
        <p:spPr bwMode="auto">
          <a:xfrm>
            <a:off x="9906501"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4" name="Rectangle 189">
            <a:extLst>
              <a:ext uri="{FF2B5EF4-FFF2-40B4-BE49-F238E27FC236}">
                <a16:creationId xmlns:a16="http://schemas.microsoft.com/office/drawing/2014/main" id="{C79495A3-835C-4974-A319-4B7063E8D511}"/>
              </a:ext>
            </a:extLst>
          </p:cNvPr>
          <p:cNvSpPr>
            <a:spLocks noChangeArrowheads="1"/>
          </p:cNvSpPr>
          <p:nvPr/>
        </p:nvSpPr>
        <p:spPr bwMode="auto">
          <a:xfrm>
            <a:off x="10360763"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5" name="Rectangle 190">
            <a:extLst>
              <a:ext uri="{FF2B5EF4-FFF2-40B4-BE49-F238E27FC236}">
                <a16:creationId xmlns:a16="http://schemas.microsoft.com/office/drawing/2014/main" id="{A635A506-51C2-4991-9EE9-6D4F58B2A78B}"/>
              </a:ext>
            </a:extLst>
          </p:cNvPr>
          <p:cNvSpPr>
            <a:spLocks noChangeArrowheads="1"/>
          </p:cNvSpPr>
          <p:nvPr/>
        </p:nvSpPr>
        <p:spPr bwMode="auto">
          <a:xfrm>
            <a:off x="10816197"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6" name="Rectangle 191">
            <a:extLst>
              <a:ext uri="{FF2B5EF4-FFF2-40B4-BE49-F238E27FC236}">
                <a16:creationId xmlns:a16="http://schemas.microsoft.com/office/drawing/2014/main" id="{08D7A92B-AB5F-4B0A-887C-7D9EBE4B1B93}"/>
              </a:ext>
            </a:extLst>
          </p:cNvPr>
          <p:cNvSpPr>
            <a:spLocks noChangeArrowheads="1"/>
          </p:cNvSpPr>
          <p:nvPr/>
        </p:nvSpPr>
        <p:spPr bwMode="auto">
          <a:xfrm>
            <a:off x="11270460"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7" name="Rectangle 192">
            <a:extLst>
              <a:ext uri="{FF2B5EF4-FFF2-40B4-BE49-F238E27FC236}">
                <a16:creationId xmlns:a16="http://schemas.microsoft.com/office/drawing/2014/main" id="{35958760-CFAF-4281-9A3D-2676F1188443}"/>
              </a:ext>
            </a:extLst>
          </p:cNvPr>
          <p:cNvSpPr>
            <a:spLocks noChangeArrowheads="1"/>
          </p:cNvSpPr>
          <p:nvPr/>
        </p:nvSpPr>
        <p:spPr bwMode="auto">
          <a:xfrm>
            <a:off x="11725892" y="33745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8" name="Rectangle 194">
            <a:extLst>
              <a:ext uri="{FF2B5EF4-FFF2-40B4-BE49-F238E27FC236}">
                <a16:creationId xmlns:a16="http://schemas.microsoft.com/office/drawing/2014/main" id="{92029F51-881A-43F7-9AA5-93A2ED11CBE1}"/>
              </a:ext>
            </a:extLst>
          </p:cNvPr>
          <p:cNvSpPr>
            <a:spLocks noChangeArrowheads="1"/>
          </p:cNvSpPr>
          <p:nvPr/>
        </p:nvSpPr>
        <p:spPr bwMode="auto">
          <a:xfrm>
            <a:off x="354110"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9" name="Rectangle 195">
            <a:extLst>
              <a:ext uri="{FF2B5EF4-FFF2-40B4-BE49-F238E27FC236}">
                <a16:creationId xmlns:a16="http://schemas.microsoft.com/office/drawing/2014/main" id="{42A3ED3D-6F9D-4F03-B4CA-936ED0F204F2}"/>
              </a:ext>
            </a:extLst>
          </p:cNvPr>
          <p:cNvSpPr>
            <a:spLocks noChangeArrowheads="1"/>
          </p:cNvSpPr>
          <p:nvPr/>
        </p:nvSpPr>
        <p:spPr bwMode="auto">
          <a:xfrm>
            <a:off x="809542" y="3882979"/>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0" name="Rectangle 196">
            <a:extLst>
              <a:ext uri="{FF2B5EF4-FFF2-40B4-BE49-F238E27FC236}">
                <a16:creationId xmlns:a16="http://schemas.microsoft.com/office/drawing/2014/main" id="{AC2A2B9C-988E-4A8C-8FAE-5034533F2906}"/>
              </a:ext>
            </a:extLst>
          </p:cNvPr>
          <p:cNvSpPr>
            <a:spLocks noChangeArrowheads="1"/>
          </p:cNvSpPr>
          <p:nvPr/>
        </p:nvSpPr>
        <p:spPr bwMode="auto">
          <a:xfrm>
            <a:off x="1263805"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1" name="Rectangle 197">
            <a:extLst>
              <a:ext uri="{FF2B5EF4-FFF2-40B4-BE49-F238E27FC236}">
                <a16:creationId xmlns:a16="http://schemas.microsoft.com/office/drawing/2014/main" id="{E2C4B438-1F77-4FA1-8C82-F295DAA97AAD}"/>
              </a:ext>
            </a:extLst>
          </p:cNvPr>
          <p:cNvSpPr>
            <a:spLocks noChangeArrowheads="1"/>
          </p:cNvSpPr>
          <p:nvPr/>
        </p:nvSpPr>
        <p:spPr bwMode="auto">
          <a:xfrm>
            <a:off x="1719239"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2" name="Rectangle 198">
            <a:extLst>
              <a:ext uri="{FF2B5EF4-FFF2-40B4-BE49-F238E27FC236}">
                <a16:creationId xmlns:a16="http://schemas.microsoft.com/office/drawing/2014/main" id="{79DC185F-3902-41A7-806F-A84ACBB11EA3}"/>
              </a:ext>
            </a:extLst>
          </p:cNvPr>
          <p:cNvSpPr>
            <a:spLocks noChangeArrowheads="1"/>
          </p:cNvSpPr>
          <p:nvPr/>
        </p:nvSpPr>
        <p:spPr bwMode="auto">
          <a:xfrm>
            <a:off x="2173502"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3" name="Rectangle 199">
            <a:extLst>
              <a:ext uri="{FF2B5EF4-FFF2-40B4-BE49-F238E27FC236}">
                <a16:creationId xmlns:a16="http://schemas.microsoft.com/office/drawing/2014/main" id="{C6E21298-E9AA-4E0A-BD16-901A320D5070}"/>
              </a:ext>
            </a:extLst>
          </p:cNvPr>
          <p:cNvSpPr>
            <a:spLocks noChangeArrowheads="1"/>
          </p:cNvSpPr>
          <p:nvPr/>
        </p:nvSpPr>
        <p:spPr bwMode="auto">
          <a:xfrm>
            <a:off x="2628934"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4" name="Rectangle 200">
            <a:extLst>
              <a:ext uri="{FF2B5EF4-FFF2-40B4-BE49-F238E27FC236}">
                <a16:creationId xmlns:a16="http://schemas.microsoft.com/office/drawing/2014/main" id="{71546F84-807D-4F8E-A64C-9BFECFED6303}"/>
              </a:ext>
            </a:extLst>
          </p:cNvPr>
          <p:cNvSpPr>
            <a:spLocks noChangeArrowheads="1"/>
          </p:cNvSpPr>
          <p:nvPr/>
        </p:nvSpPr>
        <p:spPr bwMode="auto">
          <a:xfrm>
            <a:off x="3083197"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5" name="Rectangle 214">
            <a:extLst>
              <a:ext uri="{FF2B5EF4-FFF2-40B4-BE49-F238E27FC236}">
                <a16:creationId xmlns:a16="http://schemas.microsoft.com/office/drawing/2014/main" id="{CFB4EA3C-FFA6-432E-9174-8C7700EBF454}"/>
              </a:ext>
            </a:extLst>
          </p:cNvPr>
          <p:cNvSpPr>
            <a:spLocks noChangeArrowheads="1"/>
          </p:cNvSpPr>
          <p:nvPr/>
        </p:nvSpPr>
        <p:spPr bwMode="auto">
          <a:xfrm>
            <a:off x="8996805"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6" name="Rectangle 215">
            <a:extLst>
              <a:ext uri="{FF2B5EF4-FFF2-40B4-BE49-F238E27FC236}">
                <a16:creationId xmlns:a16="http://schemas.microsoft.com/office/drawing/2014/main" id="{F8864E38-6F87-4A94-998C-DA1B4D050F30}"/>
              </a:ext>
            </a:extLst>
          </p:cNvPr>
          <p:cNvSpPr>
            <a:spLocks noChangeArrowheads="1"/>
          </p:cNvSpPr>
          <p:nvPr/>
        </p:nvSpPr>
        <p:spPr bwMode="auto">
          <a:xfrm>
            <a:off x="9451068"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7" name="Rectangle 216">
            <a:extLst>
              <a:ext uri="{FF2B5EF4-FFF2-40B4-BE49-F238E27FC236}">
                <a16:creationId xmlns:a16="http://schemas.microsoft.com/office/drawing/2014/main" id="{CE27A9F8-9958-4033-AB44-66F20B12EB24}"/>
              </a:ext>
            </a:extLst>
          </p:cNvPr>
          <p:cNvSpPr>
            <a:spLocks noChangeArrowheads="1"/>
          </p:cNvSpPr>
          <p:nvPr/>
        </p:nvSpPr>
        <p:spPr bwMode="auto">
          <a:xfrm>
            <a:off x="9906502"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8" name="Rectangle 217">
            <a:extLst>
              <a:ext uri="{FF2B5EF4-FFF2-40B4-BE49-F238E27FC236}">
                <a16:creationId xmlns:a16="http://schemas.microsoft.com/office/drawing/2014/main" id="{4B9DD88C-AAF5-42E9-B1D0-E407BBE2562D}"/>
              </a:ext>
            </a:extLst>
          </p:cNvPr>
          <p:cNvSpPr>
            <a:spLocks noChangeArrowheads="1"/>
          </p:cNvSpPr>
          <p:nvPr/>
        </p:nvSpPr>
        <p:spPr bwMode="auto">
          <a:xfrm>
            <a:off x="10360764"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9" name="Rectangle 218">
            <a:extLst>
              <a:ext uri="{FF2B5EF4-FFF2-40B4-BE49-F238E27FC236}">
                <a16:creationId xmlns:a16="http://schemas.microsoft.com/office/drawing/2014/main" id="{19811468-3F50-46A5-9FCC-E142EB047E28}"/>
              </a:ext>
            </a:extLst>
          </p:cNvPr>
          <p:cNvSpPr>
            <a:spLocks noChangeArrowheads="1"/>
          </p:cNvSpPr>
          <p:nvPr/>
        </p:nvSpPr>
        <p:spPr bwMode="auto">
          <a:xfrm>
            <a:off x="10816197"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0" name="Rectangle 219">
            <a:extLst>
              <a:ext uri="{FF2B5EF4-FFF2-40B4-BE49-F238E27FC236}">
                <a16:creationId xmlns:a16="http://schemas.microsoft.com/office/drawing/2014/main" id="{8B7D78B3-2097-4A23-9C3F-1125A291261D}"/>
              </a:ext>
            </a:extLst>
          </p:cNvPr>
          <p:cNvSpPr>
            <a:spLocks noChangeArrowheads="1"/>
          </p:cNvSpPr>
          <p:nvPr/>
        </p:nvSpPr>
        <p:spPr bwMode="auto">
          <a:xfrm>
            <a:off x="11270460" y="38829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1" name="Rectangle 220">
            <a:extLst>
              <a:ext uri="{FF2B5EF4-FFF2-40B4-BE49-F238E27FC236}">
                <a16:creationId xmlns:a16="http://schemas.microsoft.com/office/drawing/2014/main" id="{DBB4AA29-F514-41F3-B6B4-9610813E1395}"/>
              </a:ext>
            </a:extLst>
          </p:cNvPr>
          <p:cNvSpPr>
            <a:spLocks noChangeArrowheads="1"/>
          </p:cNvSpPr>
          <p:nvPr/>
        </p:nvSpPr>
        <p:spPr bwMode="auto">
          <a:xfrm>
            <a:off x="11725893"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2" name="Rectangle 222">
            <a:extLst>
              <a:ext uri="{FF2B5EF4-FFF2-40B4-BE49-F238E27FC236}">
                <a16:creationId xmlns:a16="http://schemas.microsoft.com/office/drawing/2014/main" id="{287D0D65-4B00-4631-B5FC-94D7E43E842D}"/>
              </a:ext>
            </a:extLst>
          </p:cNvPr>
          <p:cNvSpPr>
            <a:spLocks noChangeArrowheads="1"/>
          </p:cNvSpPr>
          <p:nvPr/>
        </p:nvSpPr>
        <p:spPr bwMode="auto">
          <a:xfrm>
            <a:off x="354110"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3" name="Rectangle 223">
            <a:extLst>
              <a:ext uri="{FF2B5EF4-FFF2-40B4-BE49-F238E27FC236}">
                <a16:creationId xmlns:a16="http://schemas.microsoft.com/office/drawing/2014/main" id="{FBB8768D-6FD5-4CB0-A06E-CF3727089158}"/>
              </a:ext>
            </a:extLst>
          </p:cNvPr>
          <p:cNvSpPr>
            <a:spLocks noChangeArrowheads="1"/>
          </p:cNvSpPr>
          <p:nvPr/>
        </p:nvSpPr>
        <p:spPr bwMode="auto">
          <a:xfrm>
            <a:off x="809543"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4" name="Rectangle 224">
            <a:extLst>
              <a:ext uri="{FF2B5EF4-FFF2-40B4-BE49-F238E27FC236}">
                <a16:creationId xmlns:a16="http://schemas.microsoft.com/office/drawing/2014/main" id="{281CA9FD-C68E-46EE-A725-A9F8AA1B82A2}"/>
              </a:ext>
            </a:extLst>
          </p:cNvPr>
          <p:cNvSpPr>
            <a:spLocks noChangeArrowheads="1"/>
          </p:cNvSpPr>
          <p:nvPr/>
        </p:nvSpPr>
        <p:spPr bwMode="auto">
          <a:xfrm>
            <a:off x="1263806"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5" name="Rectangle 225">
            <a:extLst>
              <a:ext uri="{FF2B5EF4-FFF2-40B4-BE49-F238E27FC236}">
                <a16:creationId xmlns:a16="http://schemas.microsoft.com/office/drawing/2014/main" id="{2C929F36-95D0-44EF-A29A-4917FCAA9DC8}"/>
              </a:ext>
            </a:extLst>
          </p:cNvPr>
          <p:cNvSpPr>
            <a:spLocks noChangeArrowheads="1"/>
          </p:cNvSpPr>
          <p:nvPr/>
        </p:nvSpPr>
        <p:spPr bwMode="auto">
          <a:xfrm>
            <a:off x="1719239"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6" name="Rectangle 226">
            <a:extLst>
              <a:ext uri="{FF2B5EF4-FFF2-40B4-BE49-F238E27FC236}">
                <a16:creationId xmlns:a16="http://schemas.microsoft.com/office/drawing/2014/main" id="{358BC528-6DA1-42F6-96D0-4B4BA226AB53}"/>
              </a:ext>
            </a:extLst>
          </p:cNvPr>
          <p:cNvSpPr>
            <a:spLocks noChangeArrowheads="1"/>
          </p:cNvSpPr>
          <p:nvPr/>
        </p:nvSpPr>
        <p:spPr bwMode="auto">
          <a:xfrm>
            <a:off x="2173502"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7" name="Rectangle 227">
            <a:extLst>
              <a:ext uri="{FF2B5EF4-FFF2-40B4-BE49-F238E27FC236}">
                <a16:creationId xmlns:a16="http://schemas.microsoft.com/office/drawing/2014/main" id="{70AA7180-339A-4FFD-AF13-4DDD53BCB65F}"/>
              </a:ext>
            </a:extLst>
          </p:cNvPr>
          <p:cNvSpPr>
            <a:spLocks noChangeArrowheads="1"/>
          </p:cNvSpPr>
          <p:nvPr/>
        </p:nvSpPr>
        <p:spPr bwMode="auto">
          <a:xfrm>
            <a:off x="2628935"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8" name="Rectangle 228">
            <a:extLst>
              <a:ext uri="{FF2B5EF4-FFF2-40B4-BE49-F238E27FC236}">
                <a16:creationId xmlns:a16="http://schemas.microsoft.com/office/drawing/2014/main" id="{29F2CEBB-46BC-4448-9E54-C7750D8C8F54}"/>
              </a:ext>
            </a:extLst>
          </p:cNvPr>
          <p:cNvSpPr>
            <a:spLocks noChangeArrowheads="1"/>
          </p:cNvSpPr>
          <p:nvPr/>
        </p:nvSpPr>
        <p:spPr bwMode="auto">
          <a:xfrm>
            <a:off x="3083198"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9" name="Rectangle 241">
            <a:extLst>
              <a:ext uri="{FF2B5EF4-FFF2-40B4-BE49-F238E27FC236}">
                <a16:creationId xmlns:a16="http://schemas.microsoft.com/office/drawing/2014/main" id="{728033F9-6F38-4655-93DC-83583534C14D}"/>
              </a:ext>
            </a:extLst>
          </p:cNvPr>
          <p:cNvSpPr>
            <a:spLocks noChangeArrowheads="1"/>
          </p:cNvSpPr>
          <p:nvPr/>
        </p:nvSpPr>
        <p:spPr bwMode="auto">
          <a:xfrm>
            <a:off x="8996805"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0" name="Rectangle 242">
            <a:extLst>
              <a:ext uri="{FF2B5EF4-FFF2-40B4-BE49-F238E27FC236}">
                <a16:creationId xmlns:a16="http://schemas.microsoft.com/office/drawing/2014/main" id="{31C757BD-CB68-4FDF-94B8-7CD58F1FB71C}"/>
              </a:ext>
            </a:extLst>
          </p:cNvPr>
          <p:cNvSpPr>
            <a:spLocks noChangeArrowheads="1"/>
          </p:cNvSpPr>
          <p:nvPr/>
        </p:nvSpPr>
        <p:spPr bwMode="auto">
          <a:xfrm>
            <a:off x="9451068"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1" name="Rectangle 243">
            <a:extLst>
              <a:ext uri="{FF2B5EF4-FFF2-40B4-BE49-F238E27FC236}">
                <a16:creationId xmlns:a16="http://schemas.microsoft.com/office/drawing/2014/main" id="{9B0E4C87-6738-405B-883B-AAE740C4C799}"/>
              </a:ext>
            </a:extLst>
          </p:cNvPr>
          <p:cNvSpPr>
            <a:spLocks noChangeArrowheads="1"/>
          </p:cNvSpPr>
          <p:nvPr/>
        </p:nvSpPr>
        <p:spPr bwMode="auto">
          <a:xfrm>
            <a:off x="9906502"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2" name="Rectangle 244">
            <a:extLst>
              <a:ext uri="{FF2B5EF4-FFF2-40B4-BE49-F238E27FC236}">
                <a16:creationId xmlns:a16="http://schemas.microsoft.com/office/drawing/2014/main" id="{DA32B563-8524-4670-AB69-252BDC266634}"/>
              </a:ext>
            </a:extLst>
          </p:cNvPr>
          <p:cNvSpPr>
            <a:spLocks noChangeArrowheads="1"/>
          </p:cNvSpPr>
          <p:nvPr/>
        </p:nvSpPr>
        <p:spPr bwMode="auto">
          <a:xfrm>
            <a:off x="10360764"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3" name="Rectangle 245">
            <a:extLst>
              <a:ext uri="{FF2B5EF4-FFF2-40B4-BE49-F238E27FC236}">
                <a16:creationId xmlns:a16="http://schemas.microsoft.com/office/drawing/2014/main" id="{6EC4888D-ACC8-4037-B218-9E9421F8C155}"/>
              </a:ext>
            </a:extLst>
          </p:cNvPr>
          <p:cNvSpPr>
            <a:spLocks noChangeArrowheads="1"/>
          </p:cNvSpPr>
          <p:nvPr/>
        </p:nvSpPr>
        <p:spPr bwMode="auto">
          <a:xfrm>
            <a:off x="10816197"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4" name="Rectangle 246">
            <a:extLst>
              <a:ext uri="{FF2B5EF4-FFF2-40B4-BE49-F238E27FC236}">
                <a16:creationId xmlns:a16="http://schemas.microsoft.com/office/drawing/2014/main" id="{E79B4470-BBFB-4BE1-89AB-C7574F8C4983}"/>
              </a:ext>
            </a:extLst>
          </p:cNvPr>
          <p:cNvSpPr>
            <a:spLocks noChangeArrowheads="1"/>
          </p:cNvSpPr>
          <p:nvPr/>
        </p:nvSpPr>
        <p:spPr bwMode="auto">
          <a:xfrm>
            <a:off x="11270460"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5" name="Rectangle 247">
            <a:extLst>
              <a:ext uri="{FF2B5EF4-FFF2-40B4-BE49-F238E27FC236}">
                <a16:creationId xmlns:a16="http://schemas.microsoft.com/office/drawing/2014/main" id="{2E2BFF5D-548A-437A-838D-19C1F071EED0}"/>
              </a:ext>
            </a:extLst>
          </p:cNvPr>
          <p:cNvSpPr>
            <a:spLocks noChangeArrowheads="1"/>
          </p:cNvSpPr>
          <p:nvPr/>
        </p:nvSpPr>
        <p:spPr bwMode="auto">
          <a:xfrm>
            <a:off x="11725893"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6" name="Rectangle 249">
            <a:extLst>
              <a:ext uri="{FF2B5EF4-FFF2-40B4-BE49-F238E27FC236}">
                <a16:creationId xmlns:a16="http://schemas.microsoft.com/office/drawing/2014/main" id="{FFCA5316-A321-453C-8CE2-53AF9364363F}"/>
              </a:ext>
            </a:extLst>
          </p:cNvPr>
          <p:cNvSpPr>
            <a:spLocks noChangeArrowheads="1"/>
          </p:cNvSpPr>
          <p:nvPr/>
        </p:nvSpPr>
        <p:spPr bwMode="auto">
          <a:xfrm>
            <a:off x="354110"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7" name="Rectangle 250">
            <a:extLst>
              <a:ext uri="{FF2B5EF4-FFF2-40B4-BE49-F238E27FC236}">
                <a16:creationId xmlns:a16="http://schemas.microsoft.com/office/drawing/2014/main" id="{AA681E6A-C814-482F-A76C-24B20AD9D03F}"/>
              </a:ext>
            </a:extLst>
          </p:cNvPr>
          <p:cNvSpPr>
            <a:spLocks noChangeArrowheads="1"/>
          </p:cNvSpPr>
          <p:nvPr/>
        </p:nvSpPr>
        <p:spPr bwMode="auto">
          <a:xfrm>
            <a:off x="809543" y="48985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8" name="Rectangle 251">
            <a:extLst>
              <a:ext uri="{FF2B5EF4-FFF2-40B4-BE49-F238E27FC236}">
                <a16:creationId xmlns:a16="http://schemas.microsoft.com/office/drawing/2014/main" id="{301C7270-7CAD-49F2-B66B-B28D94E0EF77}"/>
              </a:ext>
            </a:extLst>
          </p:cNvPr>
          <p:cNvSpPr>
            <a:spLocks noChangeArrowheads="1"/>
          </p:cNvSpPr>
          <p:nvPr/>
        </p:nvSpPr>
        <p:spPr bwMode="auto">
          <a:xfrm>
            <a:off x="1263806"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9" name="Rectangle 252">
            <a:extLst>
              <a:ext uri="{FF2B5EF4-FFF2-40B4-BE49-F238E27FC236}">
                <a16:creationId xmlns:a16="http://schemas.microsoft.com/office/drawing/2014/main" id="{979CEB10-3E83-4407-BEDC-D49144AA153C}"/>
              </a:ext>
            </a:extLst>
          </p:cNvPr>
          <p:cNvSpPr>
            <a:spLocks noChangeArrowheads="1"/>
          </p:cNvSpPr>
          <p:nvPr/>
        </p:nvSpPr>
        <p:spPr bwMode="auto">
          <a:xfrm>
            <a:off x="1719239" y="48985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0" name="Rectangle 253">
            <a:extLst>
              <a:ext uri="{FF2B5EF4-FFF2-40B4-BE49-F238E27FC236}">
                <a16:creationId xmlns:a16="http://schemas.microsoft.com/office/drawing/2014/main" id="{2F6B505E-6719-4385-8C9E-80108E1D7F7B}"/>
              </a:ext>
            </a:extLst>
          </p:cNvPr>
          <p:cNvSpPr>
            <a:spLocks noChangeArrowheads="1"/>
          </p:cNvSpPr>
          <p:nvPr/>
        </p:nvSpPr>
        <p:spPr bwMode="auto">
          <a:xfrm>
            <a:off x="2173502"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1" name="Rectangle 254">
            <a:extLst>
              <a:ext uri="{FF2B5EF4-FFF2-40B4-BE49-F238E27FC236}">
                <a16:creationId xmlns:a16="http://schemas.microsoft.com/office/drawing/2014/main" id="{032E3D58-EF2F-47C1-84FC-FFC2C3C663F7}"/>
              </a:ext>
            </a:extLst>
          </p:cNvPr>
          <p:cNvSpPr>
            <a:spLocks noChangeArrowheads="1"/>
          </p:cNvSpPr>
          <p:nvPr/>
        </p:nvSpPr>
        <p:spPr bwMode="auto">
          <a:xfrm>
            <a:off x="2628935" y="48985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2" name="Rectangle 255">
            <a:extLst>
              <a:ext uri="{FF2B5EF4-FFF2-40B4-BE49-F238E27FC236}">
                <a16:creationId xmlns:a16="http://schemas.microsoft.com/office/drawing/2014/main" id="{AE4B524B-159B-4639-80B1-B1298E934946}"/>
              </a:ext>
            </a:extLst>
          </p:cNvPr>
          <p:cNvSpPr>
            <a:spLocks noChangeArrowheads="1"/>
          </p:cNvSpPr>
          <p:nvPr/>
        </p:nvSpPr>
        <p:spPr bwMode="auto">
          <a:xfrm>
            <a:off x="3083198"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3" name="Rectangle 268">
            <a:extLst>
              <a:ext uri="{FF2B5EF4-FFF2-40B4-BE49-F238E27FC236}">
                <a16:creationId xmlns:a16="http://schemas.microsoft.com/office/drawing/2014/main" id="{F44A1C49-7120-46FC-ADFE-3126D15DCC8B}"/>
              </a:ext>
            </a:extLst>
          </p:cNvPr>
          <p:cNvSpPr>
            <a:spLocks noChangeArrowheads="1"/>
          </p:cNvSpPr>
          <p:nvPr/>
        </p:nvSpPr>
        <p:spPr bwMode="auto">
          <a:xfrm>
            <a:off x="8996805" y="48985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4" name="Rectangle 269">
            <a:extLst>
              <a:ext uri="{FF2B5EF4-FFF2-40B4-BE49-F238E27FC236}">
                <a16:creationId xmlns:a16="http://schemas.microsoft.com/office/drawing/2014/main" id="{E81048C2-AD36-49EE-9F83-DE219A886273}"/>
              </a:ext>
            </a:extLst>
          </p:cNvPr>
          <p:cNvSpPr>
            <a:spLocks noChangeArrowheads="1"/>
          </p:cNvSpPr>
          <p:nvPr/>
        </p:nvSpPr>
        <p:spPr bwMode="auto">
          <a:xfrm>
            <a:off x="9451068"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5" name="Rectangle 270">
            <a:extLst>
              <a:ext uri="{FF2B5EF4-FFF2-40B4-BE49-F238E27FC236}">
                <a16:creationId xmlns:a16="http://schemas.microsoft.com/office/drawing/2014/main" id="{1C51B872-4D89-44AD-BEC3-889DD85942BD}"/>
              </a:ext>
            </a:extLst>
          </p:cNvPr>
          <p:cNvSpPr>
            <a:spLocks noChangeArrowheads="1"/>
          </p:cNvSpPr>
          <p:nvPr/>
        </p:nvSpPr>
        <p:spPr bwMode="auto">
          <a:xfrm>
            <a:off x="9906502" y="48985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6" name="Rectangle 271">
            <a:extLst>
              <a:ext uri="{FF2B5EF4-FFF2-40B4-BE49-F238E27FC236}">
                <a16:creationId xmlns:a16="http://schemas.microsoft.com/office/drawing/2014/main" id="{9DA5806A-0222-4504-B311-47FFFE9AE4A6}"/>
              </a:ext>
            </a:extLst>
          </p:cNvPr>
          <p:cNvSpPr>
            <a:spLocks noChangeArrowheads="1"/>
          </p:cNvSpPr>
          <p:nvPr/>
        </p:nvSpPr>
        <p:spPr bwMode="auto">
          <a:xfrm>
            <a:off x="10360764"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7" name="Rectangle 272">
            <a:extLst>
              <a:ext uri="{FF2B5EF4-FFF2-40B4-BE49-F238E27FC236}">
                <a16:creationId xmlns:a16="http://schemas.microsoft.com/office/drawing/2014/main" id="{6B98E2B9-61AD-4E8B-8BCB-EB7830DF08DC}"/>
              </a:ext>
            </a:extLst>
          </p:cNvPr>
          <p:cNvSpPr>
            <a:spLocks noChangeArrowheads="1"/>
          </p:cNvSpPr>
          <p:nvPr/>
        </p:nvSpPr>
        <p:spPr bwMode="auto">
          <a:xfrm>
            <a:off x="10816197" y="4898595"/>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8" name="Rectangle 273">
            <a:extLst>
              <a:ext uri="{FF2B5EF4-FFF2-40B4-BE49-F238E27FC236}">
                <a16:creationId xmlns:a16="http://schemas.microsoft.com/office/drawing/2014/main" id="{4B0DA759-2C7B-4700-8A97-72281E91C804}"/>
              </a:ext>
            </a:extLst>
          </p:cNvPr>
          <p:cNvSpPr>
            <a:spLocks noChangeArrowheads="1"/>
          </p:cNvSpPr>
          <p:nvPr/>
        </p:nvSpPr>
        <p:spPr bwMode="auto">
          <a:xfrm>
            <a:off x="11270460" y="4898595"/>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9" name="Rectangle 274">
            <a:extLst>
              <a:ext uri="{FF2B5EF4-FFF2-40B4-BE49-F238E27FC236}">
                <a16:creationId xmlns:a16="http://schemas.microsoft.com/office/drawing/2014/main" id="{908809DC-2628-4896-B87F-004226030EBC}"/>
              </a:ext>
            </a:extLst>
          </p:cNvPr>
          <p:cNvSpPr>
            <a:spLocks noChangeArrowheads="1"/>
          </p:cNvSpPr>
          <p:nvPr/>
        </p:nvSpPr>
        <p:spPr bwMode="auto">
          <a:xfrm>
            <a:off x="11725893" y="4898595"/>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0" name="Rectangle 276">
            <a:extLst>
              <a:ext uri="{FF2B5EF4-FFF2-40B4-BE49-F238E27FC236}">
                <a16:creationId xmlns:a16="http://schemas.microsoft.com/office/drawing/2014/main" id="{623F1777-4E55-4093-B250-548D46D62488}"/>
              </a:ext>
            </a:extLst>
          </p:cNvPr>
          <p:cNvSpPr>
            <a:spLocks noChangeArrowheads="1"/>
          </p:cNvSpPr>
          <p:nvPr/>
        </p:nvSpPr>
        <p:spPr bwMode="auto">
          <a:xfrm>
            <a:off x="354110"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1" name="Rectangle 277">
            <a:extLst>
              <a:ext uri="{FF2B5EF4-FFF2-40B4-BE49-F238E27FC236}">
                <a16:creationId xmlns:a16="http://schemas.microsoft.com/office/drawing/2014/main" id="{2515C3B5-603D-401D-A531-447BA1E7FDD7}"/>
              </a:ext>
            </a:extLst>
          </p:cNvPr>
          <p:cNvSpPr>
            <a:spLocks noChangeArrowheads="1"/>
          </p:cNvSpPr>
          <p:nvPr/>
        </p:nvSpPr>
        <p:spPr bwMode="auto">
          <a:xfrm>
            <a:off x="809543"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2" name="Rectangle 278">
            <a:extLst>
              <a:ext uri="{FF2B5EF4-FFF2-40B4-BE49-F238E27FC236}">
                <a16:creationId xmlns:a16="http://schemas.microsoft.com/office/drawing/2014/main" id="{DE5E7D55-A437-437C-A5CD-CE16F8BDC721}"/>
              </a:ext>
            </a:extLst>
          </p:cNvPr>
          <p:cNvSpPr>
            <a:spLocks noChangeArrowheads="1"/>
          </p:cNvSpPr>
          <p:nvPr/>
        </p:nvSpPr>
        <p:spPr bwMode="auto">
          <a:xfrm>
            <a:off x="1263806"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3" name="Rectangle 279">
            <a:extLst>
              <a:ext uri="{FF2B5EF4-FFF2-40B4-BE49-F238E27FC236}">
                <a16:creationId xmlns:a16="http://schemas.microsoft.com/office/drawing/2014/main" id="{6867695A-35E0-4E03-955E-5542EBF0247E}"/>
              </a:ext>
            </a:extLst>
          </p:cNvPr>
          <p:cNvSpPr>
            <a:spLocks noChangeArrowheads="1"/>
          </p:cNvSpPr>
          <p:nvPr/>
        </p:nvSpPr>
        <p:spPr bwMode="auto">
          <a:xfrm>
            <a:off x="1719239"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4" name="Rectangle 280">
            <a:extLst>
              <a:ext uri="{FF2B5EF4-FFF2-40B4-BE49-F238E27FC236}">
                <a16:creationId xmlns:a16="http://schemas.microsoft.com/office/drawing/2014/main" id="{4E871617-5158-41C5-BB14-EBADA1396FA2}"/>
              </a:ext>
            </a:extLst>
          </p:cNvPr>
          <p:cNvSpPr>
            <a:spLocks noChangeArrowheads="1"/>
          </p:cNvSpPr>
          <p:nvPr/>
        </p:nvSpPr>
        <p:spPr bwMode="auto">
          <a:xfrm>
            <a:off x="2173502"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5" name="Rectangle 281">
            <a:extLst>
              <a:ext uri="{FF2B5EF4-FFF2-40B4-BE49-F238E27FC236}">
                <a16:creationId xmlns:a16="http://schemas.microsoft.com/office/drawing/2014/main" id="{4E2D5191-ECDB-4D1B-A3F5-436A79475BF7}"/>
              </a:ext>
            </a:extLst>
          </p:cNvPr>
          <p:cNvSpPr>
            <a:spLocks noChangeArrowheads="1"/>
          </p:cNvSpPr>
          <p:nvPr/>
        </p:nvSpPr>
        <p:spPr bwMode="auto">
          <a:xfrm>
            <a:off x="2628935"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6" name="Rectangle 282">
            <a:extLst>
              <a:ext uri="{FF2B5EF4-FFF2-40B4-BE49-F238E27FC236}">
                <a16:creationId xmlns:a16="http://schemas.microsoft.com/office/drawing/2014/main" id="{71BE142B-C02B-4FD1-A332-6902B7131A16}"/>
              </a:ext>
            </a:extLst>
          </p:cNvPr>
          <p:cNvSpPr>
            <a:spLocks noChangeArrowheads="1"/>
          </p:cNvSpPr>
          <p:nvPr/>
        </p:nvSpPr>
        <p:spPr bwMode="auto">
          <a:xfrm>
            <a:off x="3083198"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7" name="Rectangle 283">
            <a:extLst>
              <a:ext uri="{FF2B5EF4-FFF2-40B4-BE49-F238E27FC236}">
                <a16:creationId xmlns:a16="http://schemas.microsoft.com/office/drawing/2014/main" id="{1C1A90F5-08ED-4AB6-9F35-63A8866025D0}"/>
              </a:ext>
            </a:extLst>
          </p:cNvPr>
          <p:cNvSpPr>
            <a:spLocks noChangeArrowheads="1"/>
          </p:cNvSpPr>
          <p:nvPr/>
        </p:nvSpPr>
        <p:spPr bwMode="auto">
          <a:xfrm>
            <a:off x="3538630"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8" name="Rectangle 284">
            <a:extLst>
              <a:ext uri="{FF2B5EF4-FFF2-40B4-BE49-F238E27FC236}">
                <a16:creationId xmlns:a16="http://schemas.microsoft.com/office/drawing/2014/main" id="{163D79BB-8C1C-4D0D-AFDD-A8EEE07F4DC4}"/>
              </a:ext>
            </a:extLst>
          </p:cNvPr>
          <p:cNvSpPr>
            <a:spLocks noChangeArrowheads="1"/>
          </p:cNvSpPr>
          <p:nvPr/>
        </p:nvSpPr>
        <p:spPr bwMode="auto">
          <a:xfrm>
            <a:off x="3992893"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9" name="Rectangle 285">
            <a:extLst>
              <a:ext uri="{FF2B5EF4-FFF2-40B4-BE49-F238E27FC236}">
                <a16:creationId xmlns:a16="http://schemas.microsoft.com/office/drawing/2014/main" id="{1B2DF357-EFD3-403D-A136-E53ACA518239}"/>
              </a:ext>
            </a:extLst>
          </p:cNvPr>
          <p:cNvSpPr>
            <a:spLocks noChangeArrowheads="1"/>
          </p:cNvSpPr>
          <p:nvPr/>
        </p:nvSpPr>
        <p:spPr bwMode="auto">
          <a:xfrm>
            <a:off x="4448327"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0" name="Rectangle 286">
            <a:extLst>
              <a:ext uri="{FF2B5EF4-FFF2-40B4-BE49-F238E27FC236}">
                <a16:creationId xmlns:a16="http://schemas.microsoft.com/office/drawing/2014/main" id="{99BE0D0E-EECE-441B-9B0B-10138A8DC6DD}"/>
              </a:ext>
            </a:extLst>
          </p:cNvPr>
          <p:cNvSpPr>
            <a:spLocks noChangeArrowheads="1"/>
          </p:cNvSpPr>
          <p:nvPr/>
        </p:nvSpPr>
        <p:spPr bwMode="auto">
          <a:xfrm>
            <a:off x="4902590"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1" name="Rectangle 287">
            <a:extLst>
              <a:ext uri="{FF2B5EF4-FFF2-40B4-BE49-F238E27FC236}">
                <a16:creationId xmlns:a16="http://schemas.microsoft.com/office/drawing/2014/main" id="{5F8922A9-01DD-4E8E-A435-E9368C30AC56}"/>
              </a:ext>
            </a:extLst>
          </p:cNvPr>
          <p:cNvSpPr>
            <a:spLocks noChangeArrowheads="1"/>
          </p:cNvSpPr>
          <p:nvPr/>
        </p:nvSpPr>
        <p:spPr bwMode="auto">
          <a:xfrm>
            <a:off x="5358022"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2" name="Rectangle 288">
            <a:extLst>
              <a:ext uri="{FF2B5EF4-FFF2-40B4-BE49-F238E27FC236}">
                <a16:creationId xmlns:a16="http://schemas.microsoft.com/office/drawing/2014/main" id="{BE148054-6735-4808-92F8-53F3E0FF27FD}"/>
              </a:ext>
            </a:extLst>
          </p:cNvPr>
          <p:cNvSpPr>
            <a:spLocks noChangeArrowheads="1"/>
          </p:cNvSpPr>
          <p:nvPr/>
        </p:nvSpPr>
        <p:spPr bwMode="auto">
          <a:xfrm>
            <a:off x="5812285"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3" name="Rectangle 289">
            <a:extLst>
              <a:ext uri="{FF2B5EF4-FFF2-40B4-BE49-F238E27FC236}">
                <a16:creationId xmlns:a16="http://schemas.microsoft.com/office/drawing/2014/main" id="{83EF7D19-EE81-4C8B-BB74-1EBFE79A10D4}"/>
              </a:ext>
            </a:extLst>
          </p:cNvPr>
          <p:cNvSpPr>
            <a:spLocks noChangeArrowheads="1"/>
          </p:cNvSpPr>
          <p:nvPr/>
        </p:nvSpPr>
        <p:spPr bwMode="auto">
          <a:xfrm>
            <a:off x="6267718"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4" name="Rectangle 290">
            <a:extLst>
              <a:ext uri="{FF2B5EF4-FFF2-40B4-BE49-F238E27FC236}">
                <a16:creationId xmlns:a16="http://schemas.microsoft.com/office/drawing/2014/main" id="{4F511F31-AAA8-4436-8486-592CB8944FC3}"/>
              </a:ext>
            </a:extLst>
          </p:cNvPr>
          <p:cNvSpPr>
            <a:spLocks noChangeArrowheads="1"/>
          </p:cNvSpPr>
          <p:nvPr/>
        </p:nvSpPr>
        <p:spPr bwMode="auto">
          <a:xfrm>
            <a:off x="6721981"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5" name="Rectangle 291">
            <a:extLst>
              <a:ext uri="{FF2B5EF4-FFF2-40B4-BE49-F238E27FC236}">
                <a16:creationId xmlns:a16="http://schemas.microsoft.com/office/drawing/2014/main" id="{369EBF34-9826-4B91-A306-5839D20C49EC}"/>
              </a:ext>
            </a:extLst>
          </p:cNvPr>
          <p:cNvSpPr>
            <a:spLocks noChangeArrowheads="1"/>
          </p:cNvSpPr>
          <p:nvPr/>
        </p:nvSpPr>
        <p:spPr bwMode="auto">
          <a:xfrm>
            <a:off x="7177414"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6" name="Rectangle 292">
            <a:extLst>
              <a:ext uri="{FF2B5EF4-FFF2-40B4-BE49-F238E27FC236}">
                <a16:creationId xmlns:a16="http://schemas.microsoft.com/office/drawing/2014/main" id="{859A171A-D946-4682-BEB2-E7822CAF95FD}"/>
              </a:ext>
            </a:extLst>
          </p:cNvPr>
          <p:cNvSpPr>
            <a:spLocks noChangeArrowheads="1"/>
          </p:cNvSpPr>
          <p:nvPr/>
        </p:nvSpPr>
        <p:spPr bwMode="auto">
          <a:xfrm>
            <a:off x="7631676"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7" name="Rectangle 293">
            <a:extLst>
              <a:ext uri="{FF2B5EF4-FFF2-40B4-BE49-F238E27FC236}">
                <a16:creationId xmlns:a16="http://schemas.microsoft.com/office/drawing/2014/main" id="{AF93A40B-14CA-4CA7-9133-C7B48DAC4152}"/>
              </a:ext>
            </a:extLst>
          </p:cNvPr>
          <p:cNvSpPr>
            <a:spLocks noChangeArrowheads="1"/>
          </p:cNvSpPr>
          <p:nvPr/>
        </p:nvSpPr>
        <p:spPr bwMode="auto">
          <a:xfrm>
            <a:off x="8087110"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8" name="Rectangle 294">
            <a:extLst>
              <a:ext uri="{FF2B5EF4-FFF2-40B4-BE49-F238E27FC236}">
                <a16:creationId xmlns:a16="http://schemas.microsoft.com/office/drawing/2014/main" id="{30BB7367-2D64-40A9-8FC2-6664A0872F69}"/>
              </a:ext>
            </a:extLst>
          </p:cNvPr>
          <p:cNvSpPr>
            <a:spLocks noChangeArrowheads="1"/>
          </p:cNvSpPr>
          <p:nvPr/>
        </p:nvSpPr>
        <p:spPr bwMode="auto">
          <a:xfrm>
            <a:off x="8541373"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9" name="Rectangle 295">
            <a:extLst>
              <a:ext uri="{FF2B5EF4-FFF2-40B4-BE49-F238E27FC236}">
                <a16:creationId xmlns:a16="http://schemas.microsoft.com/office/drawing/2014/main" id="{14A42AB5-CCB0-416F-85D7-152BACA427FC}"/>
              </a:ext>
            </a:extLst>
          </p:cNvPr>
          <p:cNvSpPr>
            <a:spLocks noChangeArrowheads="1"/>
          </p:cNvSpPr>
          <p:nvPr/>
        </p:nvSpPr>
        <p:spPr bwMode="auto">
          <a:xfrm>
            <a:off x="8996805"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0" name="Rectangle 296">
            <a:extLst>
              <a:ext uri="{FF2B5EF4-FFF2-40B4-BE49-F238E27FC236}">
                <a16:creationId xmlns:a16="http://schemas.microsoft.com/office/drawing/2014/main" id="{31700671-BD7D-40A1-81C9-CF9CE4C2A725}"/>
              </a:ext>
            </a:extLst>
          </p:cNvPr>
          <p:cNvSpPr>
            <a:spLocks noChangeArrowheads="1"/>
          </p:cNvSpPr>
          <p:nvPr/>
        </p:nvSpPr>
        <p:spPr bwMode="auto">
          <a:xfrm>
            <a:off x="9451068"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1" name="Rectangle 297">
            <a:extLst>
              <a:ext uri="{FF2B5EF4-FFF2-40B4-BE49-F238E27FC236}">
                <a16:creationId xmlns:a16="http://schemas.microsoft.com/office/drawing/2014/main" id="{1C490051-C4F6-4F21-9CBD-DFB84514AD2B}"/>
              </a:ext>
            </a:extLst>
          </p:cNvPr>
          <p:cNvSpPr>
            <a:spLocks noChangeArrowheads="1"/>
          </p:cNvSpPr>
          <p:nvPr/>
        </p:nvSpPr>
        <p:spPr bwMode="auto">
          <a:xfrm>
            <a:off x="9906502" y="54069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2" name="Rectangle 298">
            <a:extLst>
              <a:ext uri="{FF2B5EF4-FFF2-40B4-BE49-F238E27FC236}">
                <a16:creationId xmlns:a16="http://schemas.microsoft.com/office/drawing/2014/main" id="{14B47FB0-304B-408C-AA3F-0F5BB6A5AA3F}"/>
              </a:ext>
            </a:extLst>
          </p:cNvPr>
          <p:cNvSpPr>
            <a:spLocks noChangeArrowheads="1"/>
          </p:cNvSpPr>
          <p:nvPr/>
        </p:nvSpPr>
        <p:spPr bwMode="auto">
          <a:xfrm>
            <a:off x="10360764"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3" name="Rectangle 299">
            <a:extLst>
              <a:ext uri="{FF2B5EF4-FFF2-40B4-BE49-F238E27FC236}">
                <a16:creationId xmlns:a16="http://schemas.microsoft.com/office/drawing/2014/main" id="{9AE02871-B6BC-490F-A388-280843B2B1F3}"/>
              </a:ext>
            </a:extLst>
          </p:cNvPr>
          <p:cNvSpPr>
            <a:spLocks noChangeArrowheads="1"/>
          </p:cNvSpPr>
          <p:nvPr/>
        </p:nvSpPr>
        <p:spPr bwMode="auto">
          <a:xfrm>
            <a:off x="10816197" y="5406987"/>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4" name="Rectangle 300">
            <a:extLst>
              <a:ext uri="{FF2B5EF4-FFF2-40B4-BE49-F238E27FC236}">
                <a16:creationId xmlns:a16="http://schemas.microsoft.com/office/drawing/2014/main" id="{BCA5BD2F-9032-4907-8901-2774F8E56D47}"/>
              </a:ext>
            </a:extLst>
          </p:cNvPr>
          <p:cNvSpPr>
            <a:spLocks noChangeArrowheads="1"/>
          </p:cNvSpPr>
          <p:nvPr/>
        </p:nvSpPr>
        <p:spPr bwMode="auto">
          <a:xfrm>
            <a:off x="11270460"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5" name="Rectangle 301">
            <a:extLst>
              <a:ext uri="{FF2B5EF4-FFF2-40B4-BE49-F238E27FC236}">
                <a16:creationId xmlns:a16="http://schemas.microsoft.com/office/drawing/2014/main" id="{36189607-33CC-47D6-88FA-F4CD1D7D1954}"/>
              </a:ext>
            </a:extLst>
          </p:cNvPr>
          <p:cNvSpPr>
            <a:spLocks noChangeArrowheads="1"/>
          </p:cNvSpPr>
          <p:nvPr/>
        </p:nvSpPr>
        <p:spPr bwMode="auto">
          <a:xfrm>
            <a:off x="11725893"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6" name="Rectangle 303">
            <a:extLst>
              <a:ext uri="{FF2B5EF4-FFF2-40B4-BE49-F238E27FC236}">
                <a16:creationId xmlns:a16="http://schemas.microsoft.com/office/drawing/2014/main" id="{7926FB0B-1EC7-42B6-A9AF-4F352A02DE93}"/>
              </a:ext>
            </a:extLst>
          </p:cNvPr>
          <p:cNvSpPr>
            <a:spLocks noChangeArrowheads="1"/>
          </p:cNvSpPr>
          <p:nvPr/>
        </p:nvSpPr>
        <p:spPr bwMode="auto">
          <a:xfrm>
            <a:off x="354110"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7" name="Rectangle 304">
            <a:extLst>
              <a:ext uri="{FF2B5EF4-FFF2-40B4-BE49-F238E27FC236}">
                <a16:creationId xmlns:a16="http://schemas.microsoft.com/office/drawing/2014/main" id="{C6CE7582-1C15-40D6-A04B-3AB4A11174B4}"/>
              </a:ext>
            </a:extLst>
          </p:cNvPr>
          <p:cNvSpPr>
            <a:spLocks noChangeArrowheads="1"/>
          </p:cNvSpPr>
          <p:nvPr/>
        </p:nvSpPr>
        <p:spPr bwMode="auto">
          <a:xfrm>
            <a:off x="809543"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8" name="Rectangle 305">
            <a:extLst>
              <a:ext uri="{FF2B5EF4-FFF2-40B4-BE49-F238E27FC236}">
                <a16:creationId xmlns:a16="http://schemas.microsoft.com/office/drawing/2014/main" id="{1A4C7EDE-CAE5-4A0E-A085-D115521EE112}"/>
              </a:ext>
            </a:extLst>
          </p:cNvPr>
          <p:cNvSpPr>
            <a:spLocks noChangeArrowheads="1"/>
          </p:cNvSpPr>
          <p:nvPr/>
        </p:nvSpPr>
        <p:spPr bwMode="auto">
          <a:xfrm>
            <a:off x="1263806"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9" name="Rectangle 306">
            <a:extLst>
              <a:ext uri="{FF2B5EF4-FFF2-40B4-BE49-F238E27FC236}">
                <a16:creationId xmlns:a16="http://schemas.microsoft.com/office/drawing/2014/main" id="{A45537C6-B529-4B21-AD2D-EF53D7A3A687}"/>
              </a:ext>
            </a:extLst>
          </p:cNvPr>
          <p:cNvSpPr>
            <a:spLocks noChangeArrowheads="1"/>
          </p:cNvSpPr>
          <p:nvPr/>
        </p:nvSpPr>
        <p:spPr bwMode="auto">
          <a:xfrm>
            <a:off x="1719239"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0" name="Rectangle 307">
            <a:extLst>
              <a:ext uri="{FF2B5EF4-FFF2-40B4-BE49-F238E27FC236}">
                <a16:creationId xmlns:a16="http://schemas.microsoft.com/office/drawing/2014/main" id="{BD7156AF-407F-4067-A722-2F7D5A6CBD41}"/>
              </a:ext>
            </a:extLst>
          </p:cNvPr>
          <p:cNvSpPr>
            <a:spLocks noChangeArrowheads="1"/>
          </p:cNvSpPr>
          <p:nvPr/>
        </p:nvSpPr>
        <p:spPr bwMode="auto">
          <a:xfrm>
            <a:off x="2173502"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1" name="Rectangle 308">
            <a:extLst>
              <a:ext uri="{FF2B5EF4-FFF2-40B4-BE49-F238E27FC236}">
                <a16:creationId xmlns:a16="http://schemas.microsoft.com/office/drawing/2014/main" id="{DB5E4949-C1A1-462A-A907-81360D68C1D5}"/>
              </a:ext>
            </a:extLst>
          </p:cNvPr>
          <p:cNvSpPr>
            <a:spLocks noChangeArrowheads="1"/>
          </p:cNvSpPr>
          <p:nvPr/>
        </p:nvSpPr>
        <p:spPr bwMode="auto">
          <a:xfrm>
            <a:off x="2628935"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2" name="Rectangle 309">
            <a:extLst>
              <a:ext uri="{FF2B5EF4-FFF2-40B4-BE49-F238E27FC236}">
                <a16:creationId xmlns:a16="http://schemas.microsoft.com/office/drawing/2014/main" id="{FAD5200A-AC76-4A0D-9277-A1C8E4D69729}"/>
              </a:ext>
            </a:extLst>
          </p:cNvPr>
          <p:cNvSpPr>
            <a:spLocks noChangeArrowheads="1"/>
          </p:cNvSpPr>
          <p:nvPr/>
        </p:nvSpPr>
        <p:spPr bwMode="auto">
          <a:xfrm>
            <a:off x="3083198"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3" name="Rectangle 310">
            <a:extLst>
              <a:ext uri="{FF2B5EF4-FFF2-40B4-BE49-F238E27FC236}">
                <a16:creationId xmlns:a16="http://schemas.microsoft.com/office/drawing/2014/main" id="{B10E8F52-7FCD-4B17-964A-1A97E2CB0669}"/>
              </a:ext>
            </a:extLst>
          </p:cNvPr>
          <p:cNvSpPr>
            <a:spLocks noChangeArrowheads="1"/>
          </p:cNvSpPr>
          <p:nvPr/>
        </p:nvSpPr>
        <p:spPr bwMode="auto">
          <a:xfrm>
            <a:off x="3538630"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4" name="Rectangle 311">
            <a:extLst>
              <a:ext uri="{FF2B5EF4-FFF2-40B4-BE49-F238E27FC236}">
                <a16:creationId xmlns:a16="http://schemas.microsoft.com/office/drawing/2014/main" id="{199F53BC-5327-4C34-A560-B7D93F5F951E}"/>
              </a:ext>
            </a:extLst>
          </p:cNvPr>
          <p:cNvSpPr>
            <a:spLocks noChangeArrowheads="1"/>
          </p:cNvSpPr>
          <p:nvPr/>
        </p:nvSpPr>
        <p:spPr bwMode="auto">
          <a:xfrm>
            <a:off x="3992893"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5" name="Rectangle 312">
            <a:extLst>
              <a:ext uri="{FF2B5EF4-FFF2-40B4-BE49-F238E27FC236}">
                <a16:creationId xmlns:a16="http://schemas.microsoft.com/office/drawing/2014/main" id="{2FC7F96E-2AA5-4430-8933-303E0E254435}"/>
              </a:ext>
            </a:extLst>
          </p:cNvPr>
          <p:cNvSpPr>
            <a:spLocks noChangeArrowheads="1"/>
          </p:cNvSpPr>
          <p:nvPr/>
        </p:nvSpPr>
        <p:spPr bwMode="auto">
          <a:xfrm>
            <a:off x="4448327"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6" name="Rectangle 313">
            <a:extLst>
              <a:ext uri="{FF2B5EF4-FFF2-40B4-BE49-F238E27FC236}">
                <a16:creationId xmlns:a16="http://schemas.microsoft.com/office/drawing/2014/main" id="{6F48430D-4266-4379-B0B9-939C11A824B5}"/>
              </a:ext>
            </a:extLst>
          </p:cNvPr>
          <p:cNvSpPr>
            <a:spLocks noChangeArrowheads="1"/>
          </p:cNvSpPr>
          <p:nvPr/>
        </p:nvSpPr>
        <p:spPr bwMode="auto">
          <a:xfrm>
            <a:off x="4902590"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7" name="Rectangle 314">
            <a:extLst>
              <a:ext uri="{FF2B5EF4-FFF2-40B4-BE49-F238E27FC236}">
                <a16:creationId xmlns:a16="http://schemas.microsoft.com/office/drawing/2014/main" id="{E96290E6-15F2-4B8D-BD72-D47344F70D55}"/>
              </a:ext>
            </a:extLst>
          </p:cNvPr>
          <p:cNvSpPr>
            <a:spLocks noChangeArrowheads="1"/>
          </p:cNvSpPr>
          <p:nvPr/>
        </p:nvSpPr>
        <p:spPr bwMode="auto">
          <a:xfrm>
            <a:off x="5358022"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8" name="Rectangle 315">
            <a:extLst>
              <a:ext uri="{FF2B5EF4-FFF2-40B4-BE49-F238E27FC236}">
                <a16:creationId xmlns:a16="http://schemas.microsoft.com/office/drawing/2014/main" id="{FBC8EBAB-9D6C-48D6-BE00-C2F53C03F66A}"/>
              </a:ext>
            </a:extLst>
          </p:cNvPr>
          <p:cNvSpPr>
            <a:spLocks noChangeArrowheads="1"/>
          </p:cNvSpPr>
          <p:nvPr/>
        </p:nvSpPr>
        <p:spPr bwMode="auto">
          <a:xfrm>
            <a:off x="5812285"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9" name="Rectangle 316">
            <a:extLst>
              <a:ext uri="{FF2B5EF4-FFF2-40B4-BE49-F238E27FC236}">
                <a16:creationId xmlns:a16="http://schemas.microsoft.com/office/drawing/2014/main" id="{2E89C0F2-BC8E-4CA4-A11F-96B5B0E77AA2}"/>
              </a:ext>
            </a:extLst>
          </p:cNvPr>
          <p:cNvSpPr>
            <a:spLocks noChangeArrowheads="1"/>
          </p:cNvSpPr>
          <p:nvPr/>
        </p:nvSpPr>
        <p:spPr bwMode="auto">
          <a:xfrm>
            <a:off x="6267718"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0" name="Rectangle 317">
            <a:extLst>
              <a:ext uri="{FF2B5EF4-FFF2-40B4-BE49-F238E27FC236}">
                <a16:creationId xmlns:a16="http://schemas.microsoft.com/office/drawing/2014/main" id="{ABB2F2E5-0B78-4924-8C02-91133456E04E}"/>
              </a:ext>
            </a:extLst>
          </p:cNvPr>
          <p:cNvSpPr>
            <a:spLocks noChangeArrowheads="1"/>
          </p:cNvSpPr>
          <p:nvPr/>
        </p:nvSpPr>
        <p:spPr bwMode="auto">
          <a:xfrm>
            <a:off x="6721981"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1" name="Rectangle 318">
            <a:extLst>
              <a:ext uri="{FF2B5EF4-FFF2-40B4-BE49-F238E27FC236}">
                <a16:creationId xmlns:a16="http://schemas.microsoft.com/office/drawing/2014/main" id="{8A77E39A-3439-42E5-864E-07050A9B949A}"/>
              </a:ext>
            </a:extLst>
          </p:cNvPr>
          <p:cNvSpPr>
            <a:spLocks noChangeArrowheads="1"/>
          </p:cNvSpPr>
          <p:nvPr/>
        </p:nvSpPr>
        <p:spPr bwMode="auto">
          <a:xfrm>
            <a:off x="7177414"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2" name="Rectangle 319">
            <a:extLst>
              <a:ext uri="{FF2B5EF4-FFF2-40B4-BE49-F238E27FC236}">
                <a16:creationId xmlns:a16="http://schemas.microsoft.com/office/drawing/2014/main" id="{25EAA1C5-3174-4F4B-BFF3-90C5CCB903EC}"/>
              </a:ext>
            </a:extLst>
          </p:cNvPr>
          <p:cNvSpPr>
            <a:spLocks noChangeArrowheads="1"/>
          </p:cNvSpPr>
          <p:nvPr/>
        </p:nvSpPr>
        <p:spPr bwMode="auto">
          <a:xfrm>
            <a:off x="7631676"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3" name="Rectangle 320">
            <a:extLst>
              <a:ext uri="{FF2B5EF4-FFF2-40B4-BE49-F238E27FC236}">
                <a16:creationId xmlns:a16="http://schemas.microsoft.com/office/drawing/2014/main" id="{1F2DB9F1-C65F-4052-A053-3F8F3AF0F08F}"/>
              </a:ext>
            </a:extLst>
          </p:cNvPr>
          <p:cNvSpPr>
            <a:spLocks noChangeArrowheads="1"/>
          </p:cNvSpPr>
          <p:nvPr/>
        </p:nvSpPr>
        <p:spPr bwMode="auto">
          <a:xfrm>
            <a:off x="8087110"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4" name="Rectangle 321">
            <a:extLst>
              <a:ext uri="{FF2B5EF4-FFF2-40B4-BE49-F238E27FC236}">
                <a16:creationId xmlns:a16="http://schemas.microsoft.com/office/drawing/2014/main" id="{AFFB727D-B40C-4F86-915F-7329F028339A}"/>
              </a:ext>
            </a:extLst>
          </p:cNvPr>
          <p:cNvSpPr>
            <a:spLocks noChangeArrowheads="1"/>
          </p:cNvSpPr>
          <p:nvPr/>
        </p:nvSpPr>
        <p:spPr bwMode="auto">
          <a:xfrm>
            <a:off x="8541373"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5" name="Rectangle 322">
            <a:extLst>
              <a:ext uri="{FF2B5EF4-FFF2-40B4-BE49-F238E27FC236}">
                <a16:creationId xmlns:a16="http://schemas.microsoft.com/office/drawing/2014/main" id="{584872F2-AD23-451B-B00B-D48843FDC2F0}"/>
              </a:ext>
            </a:extLst>
          </p:cNvPr>
          <p:cNvSpPr>
            <a:spLocks noChangeArrowheads="1"/>
          </p:cNvSpPr>
          <p:nvPr/>
        </p:nvSpPr>
        <p:spPr bwMode="auto">
          <a:xfrm>
            <a:off x="8996805"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6" name="Rectangle 323">
            <a:extLst>
              <a:ext uri="{FF2B5EF4-FFF2-40B4-BE49-F238E27FC236}">
                <a16:creationId xmlns:a16="http://schemas.microsoft.com/office/drawing/2014/main" id="{59E7ABF1-EA01-439C-89DC-4066F7684B5B}"/>
              </a:ext>
            </a:extLst>
          </p:cNvPr>
          <p:cNvSpPr>
            <a:spLocks noChangeArrowheads="1"/>
          </p:cNvSpPr>
          <p:nvPr/>
        </p:nvSpPr>
        <p:spPr bwMode="auto">
          <a:xfrm>
            <a:off x="9451068"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7" name="Rectangle 324">
            <a:extLst>
              <a:ext uri="{FF2B5EF4-FFF2-40B4-BE49-F238E27FC236}">
                <a16:creationId xmlns:a16="http://schemas.microsoft.com/office/drawing/2014/main" id="{F5673CC4-BA29-4135-9BA9-AED7EAA77A45}"/>
              </a:ext>
            </a:extLst>
          </p:cNvPr>
          <p:cNvSpPr>
            <a:spLocks noChangeArrowheads="1"/>
          </p:cNvSpPr>
          <p:nvPr/>
        </p:nvSpPr>
        <p:spPr bwMode="auto">
          <a:xfrm>
            <a:off x="9906502"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8" name="Rectangle 325">
            <a:extLst>
              <a:ext uri="{FF2B5EF4-FFF2-40B4-BE49-F238E27FC236}">
                <a16:creationId xmlns:a16="http://schemas.microsoft.com/office/drawing/2014/main" id="{06B3D335-F1DF-4E26-A5A1-31E9CD919EA6}"/>
              </a:ext>
            </a:extLst>
          </p:cNvPr>
          <p:cNvSpPr>
            <a:spLocks noChangeArrowheads="1"/>
          </p:cNvSpPr>
          <p:nvPr/>
        </p:nvSpPr>
        <p:spPr bwMode="auto">
          <a:xfrm>
            <a:off x="10360764" y="5915379"/>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9" name="Rectangle 326">
            <a:extLst>
              <a:ext uri="{FF2B5EF4-FFF2-40B4-BE49-F238E27FC236}">
                <a16:creationId xmlns:a16="http://schemas.microsoft.com/office/drawing/2014/main" id="{834239CB-0B66-488B-B963-CD4BC4A66C7E}"/>
              </a:ext>
            </a:extLst>
          </p:cNvPr>
          <p:cNvSpPr>
            <a:spLocks noChangeArrowheads="1"/>
          </p:cNvSpPr>
          <p:nvPr/>
        </p:nvSpPr>
        <p:spPr bwMode="auto">
          <a:xfrm>
            <a:off x="10816197"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0" name="Rectangle 327">
            <a:extLst>
              <a:ext uri="{FF2B5EF4-FFF2-40B4-BE49-F238E27FC236}">
                <a16:creationId xmlns:a16="http://schemas.microsoft.com/office/drawing/2014/main" id="{5DF8D3AD-C701-45DA-A09C-0B72B8B4D062}"/>
              </a:ext>
            </a:extLst>
          </p:cNvPr>
          <p:cNvSpPr>
            <a:spLocks noChangeArrowheads="1"/>
          </p:cNvSpPr>
          <p:nvPr/>
        </p:nvSpPr>
        <p:spPr bwMode="auto">
          <a:xfrm>
            <a:off x="11270460" y="5915379"/>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1" name="Rectangle 328">
            <a:extLst>
              <a:ext uri="{FF2B5EF4-FFF2-40B4-BE49-F238E27FC236}">
                <a16:creationId xmlns:a16="http://schemas.microsoft.com/office/drawing/2014/main" id="{4A5BD061-AFE7-47F7-A037-4635A1719163}"/>
              </a:ext>
            </a:extLst>
          </p:cNvPr>
          <p:cNvSpPr>
            <a:spLocks noChangeArrowheads="1"/>
          </p:cNvSpPr>
          <p:nvPr/>
        </p:nvSpPr>
        <p:spPr bwMode="auto">
          <a:xfrm>
            <a:off x="11725893" y="5915379"/>
            <a:ext cx="10882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2" name="Rectangle 303">
            <a:extLst>
              <a:ext uri="{FF2B5EF4-FFF2-40B4-BE49-F238E27FC236}">
                <a16:creationId xmlns:a16="http://schemas.microsoft.com/office/drawing/2014/main" id="{72E47367-DB80-4AEF-B453-F2874E290804}"/>
              </a:ext>
            </a:extLst>
          </p:cNvPr>
          <p:cNvSpPr>
            <a:spLocks noChangeArrowheads="1"/>
          </p:cNvSpPr>
          <p:nvPr/>
        </p:nvSpPr>
        <p:spPr bwMode="auto">
          <a:xfrm>
            <a:off x="354110"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3" name="Rectangle 304">
            <a:extLst>
              <a:ext uri="{FF2B5EF4-FFF2-40B4-BE49-F238E27FC236}">
                <a16:creationId xmlns:a16="http://schemas.microsoft.com/office/drawing/2014/main" id="{A5D11ACD-18C7-4BD8-97B9-7564D82EECED}"/>
              </a:ext>
            </a:extLst>
          </p:cNvPr>
          <p:cNvSpPr>
            <a:spLocks noChangeArrowheads="1"/>
          </p:cNvSpPr>
          <p:nvPr/>
        </p:nvSpPr>
        <p:spPr bwMode="auto">
          <a:xfrm>
            <a:off x="809543"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4" name="Rectangle 305">
            <a:extLst>
              <a:ext uri="{FF2B5EF4-FFF2-40B4-BE49-F238E27FC236}">
                <a16:creationId xmlns:a16="http://schemas.microsoft.com/office/drawing/2014/main" id="{7304767C-0411-429C-B5FC-DE14E770D4E3}"/>
              </a:ext>
            </a:extLst>
          </p:cNvPr>
          <p:cNvSpPr>
            <a:spLocks noChangeArrowheads="1"/>
          </p:cNvSpPr>
          <p:nvPr/>
        </p:nvSpPr>
        <p:spPr bwMode="auto">
          <a:xfrm>
            <a:off x="1263806"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5" name="Rectangle 306">
            <a:extLst>
              <a:ext uri="{FF2B5EF4-FFF2-40B4-BE49-F238E27FC236}">
                <a16:creationId xmlns:a16="http://schemas.microsoft.com/office/drawing/2014/main" id="{D74BCE79-1C15-40ED-A6B2-30D89DC13305}"/>
              </a:ext>
            </a:extLst>
          </p:cNvPr>
          <p:cNvSpPr>
            <a:spLocks noChangeArrowheads="1"/>
          </p:cNvSpPr>
          <p:nvPr/>
        </p:nvSpPr>
        <p:spPr bwMode="auto">
          <a:xfrm>
            <a:off x="1719239"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6" name="Rectangle 307">
            <a:extLst>
              <a:ext uri="{FF2B5EF4-FFF2-40B4-BE49-F238E27FC236}">
                <a16:creationId xmlns:a16="http://schemas.microsoft.com/office/drawing/2014/main" id="{4966B602-0BC1-433A-A6DC-60644E5D1576}"/>
              </a:ext>
            </a:extLst>
          </p:cNvPr>
          <p:cNvSpPr>
            <a:spLocks noChangeArrowheads="1"/>
          </p:cNvSpPr>
          <p:nvPr/>
        </p:nvSpPr>
        <p:spPr bwMode="auto">
          <a:xfrm>
            <a:off x="2173502"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7" name="Rectangle 308">
            <a:extLst>
              <a:ext uri="{FF2B5EF4-FFF2-40B4-BE49-F238E27FC236}">
                <a16:creationId xmlns:a16="http://schemas.microsoft.com/office/drawing/2014/main" id="{5FA73E87-F9E1-4922-AB56-257040A0C260}"/>
              </a:ext>
            </a:extLst>
          </p:cNvPr>
          <p:cNvSpPr>
            <a:spLocks noChangeArrowheads="1"/>
          </p:cNvSpPr>
          <p:nvPr/>
        </p:nvSpPr>
        <p:spPr bwMode="auto">
          <a:xfrm>
            <a:off x="2628935"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8" name="Rectangle 309">
            <a:extLst>
              <a:ext uri="{FF2B5EF4-FFF2-40B4-BE49-F238E27FC236}">
                <a16:creationId xmlns:a16="http://schemas.microsoft.com/office/drawing/2014/main" id="{3523D0D6-BF5C-4992-89BC-D80F4B65DDA7}"/>
              </a:ext>
            </a:extLst>
          </p:cNvPr>
          <p:cNvSpPr>
            <a:spLocks noChangeArrowheads="1"/>
          </p:cNvSpPr>
          <p:nvPr/>
        </p:nvSpPr>
        <p:spPr bwMode="auto">
          <a:xfrm>
            <a:off x="3083198"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9" name="Rectangle 310">
            <a:extLst>
              <a:ext uri="{FF2B5EF4-FFF2-40B4-BE49-F238E27FC236}">
                <a16:creationId xmlns:a16="http://schemas.microsoft.com/office/drawing/2014/main" id="{5D76C7BC-28B0-4D32-B952-79C61B9622E0}"/>
              </a:ext>
            </a:extLst>
          </p:cNvPr>
          <p:cNvSpPr>
            <a:spLocks noChangeArrowheads="1"/>
          </p:cNvSpPr>
          <p:nvPr/>
        </p:nvSpPr>
        <p:spPr bwMode="auto">
          <a:xfrm>
            <a:off x="3538630"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0" name="Rectangle 311">
            <a:extLst>
              <a:ext uri="{FF2B5EF4-FFF2-40B4-BE49-F238E27FC236}">
                <a16:creationId xmlns:a16="http://schemas.microsoft.com/office/drawing/2014/main" id="{02B04400-D266-4DBE-913D-B08E3CF680B4}"/>
              </a:ext>
            </a:extLst>
          </p:cNvPr>
          <p:cNvSpPr>
            <a:spLocks noChangeArrowheads="1"/>
          </p:cNvSpPr>
          <p:nvPr/>
        </p:nvSpPr>
        <p:spPr bwMode="auto">
          <a:xfrm>
            <a:off x="3992893"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1" name="Rectangle 312">
            <a:extLst>
              <a:ext uri="{FF2B5EF4-FFF2-40B4-BE49-F238E27FC236}">
                <a16:creationId xmlns:a16="http://schemas.microsoft.com/office/drawing/2014/main" id="{7B93B4CC-C4D7-437E-A267-7391A7627D42}"/>
              </a:ext>
            </a:extLst>
          </p:cNvPr>
          <p:cNvSpPr>
            <a:spLocks noChangeArrowheads="1"/>
          </p:cNvSpPr>
          <p:nvPr/>
        </p:nvSpPr>
        <p:spPr bwMode="auto">
          <a:xfrm>
            <a:off x="4448327"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2" name="Rectangle 313">
            <a:extLst>
              <a:ext uri="{FF2B5EF4-FFF2-40B4-BE49-F238E27FC236}">
                <a16:creationId xmlns:a16="http://schemas.microsoft.com/office/drawing/2014/main" id="{4B2581D9-C04D-4A48-A51B-2934BA88C105}"/>
              </a:ext>
            </a:extLst>
          </p:cNvPr>
          <p:cNvSpPr>
            <a:spLocks noChangeArrowheads="1"/>
          </p:cNvSpPr>
          <p:nvPr/>
        </p:nvSpPr>
        <p:spPr bwMode="auto">
          <a:xfrm>
            <a:off x="4902590"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3" name="Rectangle 314">
            <a:extLst>
              <a:ext uri="{FF2B5EF4-FFF2-40B4-BE49-F238E27FC236}">
                <a16:creationId xmlns:a16="http://schemas.microsoft.com/office/drawing/2014/main" id="{6F9A094D-9E36-418E-BD81-0BED0CA37542}"/>
              </a:ext>
            </a:extLst>
          </p:cNvPr>
          <p:cNvSpPr>
            <a:spLocks noChangeArrowheads="1"/>
          </p:cNvSpPr>
          <p:nvPr/>
        </p:nvSpPr>
        <p:spPr bwMode="auto">
          <a:xfrm>
            <a:off x="5358022"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4" name="Rectangle 315">
            <a:extLst>
              <a:ext uri="{FF2B5EF4-FFF2-40B4-BE49-F238E27FC236}">
                <a16:creationId xmlns:a16="http://schemas.microsoft.com/office/drawing/2014/main" id="{99CE1A4E-E309-4173-B637-E7FA8780A5B0}"/>
              </a:ext>
            </a:extLst>
          </p:cNvPr>
          <p:cNvSpPr>
            <a:spLocks noChangeArrowheads="1"/>
          </p:cNvSpPr>
          <p:nvPr/>
        </p:nvSpPr>
        <p:spPr bwMode="auto">
          <a:xfrm>
            <a:off x="5812285"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5" name="Rectangle 316">
            <a:extLst>
              <a:ext uri="{FF2B5EF4-FFF2-40B4-BE49-F238E27FC236}">
                <a16:creationId xmlns:a16="http://schemas.microsoft.com/office/drawing/2014/main" id="{35908A89-8ABE-4EA6-AB07-7C6C075084C7}"/>
              </a:ext>
            </a:extLst>
          </p:cNvPr>
          <p:cNvSpPr>
            <a:spLocks noChangeArrowheads="1"/>
          </p:cNvSpPr>
          <p:nvPr/>
        </p:nvSpPr>
        <p:spPr bwMode="auto">
          <a:xfrm>
            <a:off x="6267718"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6" name="Rectangle 317">
            <a:extLst>
              <a:ext uri="{FF2B5EF4-FFF2-40B4-BE49-F238E27FC236}">
                <a16:creationId xmlns:a16="http://schemas.microsoft.com/office/drawing/2014/main" id="{52D7FC56-1108-4D22-9631-D0A08F954F2D}"/>
              </a:ext>
            </a:extLst>
          </p:cNvPr>
          <p:cNvSpPr>
            <a:spLocks noChangeArrowheads="1"/>
          </p:cNvSpPr>
          <p:nvPr/>
        </p:nvSpPr>
        <p:spPr bwMode="auto">
          <a:xfrm>
            <a:off x="6721981"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7" name="Rectangle 318">
            <a:extLst>
              <a:ext uri="{FF2B5EF4-FFF2-40B4-BE49-F238E27FC236}">
                <a16:creationId xmlns:a16="http://schemas.microsoft.com/office/drawing/2014/main" id="{E6B3457F-C39E-40F4-B8B4-741981759F9C}"/>
              </a:ext>
            </a:extLst>
          </p:cNvPr>
          <p:cNvSpPr>
            <a:spLocks noChangeArrowheads="1"/>
          </p:cNvSpPr>
          <p:nvPr/>
        </p:nvSpPr>
        <p:spPr bwMode="auto">
          <a:xfrm>
            <a:off x="7177414"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8" name="Rectangle 319">
            <a:extLst>
              <a:ext uri="{FF2B5EF4-FFF2-40B4-BE49-F238E27FC236}">
                <a16:creationId xmlns:a16="http://schemas.microsoft.com/office/drawing/2014/main" id="{08E774A7-E1DE-46A1-A6F9-D13721437291}"/>
              </a:ext>
            </a:extLst>
          </p:cNvPr>
          <p:cNvSpPr>
            <a:spLocks noChangeArrowheads="1"/>
          </p:cNvSpPr>
          <p:nvPr/>
        </p:nvSpPr>
        <p:spPr bwMode="auto">
          <a:xfrm>
            <a:off x="7631676"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9" name="Rectangle 320">
            <a:extLst>
              <a:ext uri="{FF2B5EF4-FFF2-40B4-BE49-F238E27FC236}">
                <a16:creationId xmlns:a16="http://schemas.microsoft.com/office/drawing/2014/main" id="{7B8BB479-CE5F-4C3D-9C65-414F6B72D38F}"/>
              </a:ext>
            </a:extLst>
          </p:cNvPr>
          <p:cNvSpPr>
            <a:spLocks noChangeArrowheads="1"/>
          </p:cNvSpPr>
          <p:nvPr/>
        </p:nvSpPr>
        <p:spPr bwMode="auto">
          <a:xfrm>
            <a:off x="8087110"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0" name="Rectangle 321">
            <a:extLst>
              <a:ext uri="{FF2B5EF4-FFF2-40B4-BE49-F238E27FC236}">
                <a16:creationId xmlns:a16="http://schemas.microsoft.com/office/drawing/2014/main" id="{2E97BD59-5139-4C10-8550-C855D2D1FEC1}"/>
              </a:ext>
            </a:extLst>
          </p:cNvPr>
          <p:cNvSpPr>
            <a:spLocks noChangeArrowheads="1"/>
          </p:cNvSpPr>
          <p:nvPr/>
        </p:nvSpPr>
        <p:spPr bwMode="auto">
          <a:xfrm>
            <a:off x="8541373"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1" name="Rectangle 322">
            <a:extLst>
              <a:ext uri="{FF2B5EF4-FFF2-40B4-BE49-F238E27FC236}">
                <a16:creationId xmlns:a16="http://schemas.microsoft.com/office/drawing/2014/main" id="{3AA2DF57-9830-4A49-9748-4ADE27F46F6D}"/>
              </a:ext>
            </a:extLst>
          </p:cNvPr>
          <p:cNvSpPr>
            <a:spLocks noChangeArrowheads="1"/>
          </p:cNvSpPr>
          <p:nvPr/>
        </p:nvSpPr>
        <p:spPr bwMode="auto">
          <a:xfrm>
            <a:off x="8996805"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2" name="Rectangle 323">
            <a:extLst>
              <a:ext uri="{FF2B5EF4-FFF2-40B4-BE49-F238E27FC236}">
                <a16:creationId xmlns:a16="http://schemas.microsoft.com/office/drawing/2014/main" id="{01A36D7F-15E1-44B8-9B0F-4F2DAABB6669}"/>
              </a:ext>
            </a:extLst>
          </p:cNvPr>
          <p:cNvSpPr>
            <a:spLocks noChangeArrowheads="1"/>
          </p:cNvSpPr>
          <p:nvPr/>
        </p:nvSpPr>
        <p:spPr bwMode="auto">
          <a:xfrm>
            <a:off x="9451068" y="6422607"/>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3" name="Rectangle 324">
            <a:extLst>
              <a:ext uri="{FF2B5EF4-FFF2-40B4-BE49-F238E27FC236}">
                <a16:creationId xmlns:a16="http://schemas.microsoft.com/office/drawing/2014/main" id="{716C32D4-81F1-4B63-9A1A-24136249381B}"/>
              </a:ext>
            </a:extLst>
          </p:cNvPr>
          <p:cNvSpPr>
            <a:spLocks noChangeArrowheads="1"/>
          </p:cNvSpPr>
          <p:nvPr/>
        </p:nvSpPr>
        <p:spPr bwMode="auto">
          <a:xfrm>
            <a:off x="9906502"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4" name="Rectangle 325">
            <a:extLst>
              <a:ext uri="{FF2B5EF4-FFF2-40B4-BE49-F238E27FC236}">
                <a16:creationId xmlns:a16="http://schemas.microsoft.com/office/drawing/2014/main" id="{6341F2A0-638B-4AEC-A1C2-759E1F2E1FE8}"/>
              </a:ext>
            </a:extLst>
          </p:cNvPr>
          <p:cNvSpPr>
            <a:spLocks noChangeArrowheads="1"/>
          </p:cNvSpPr>
          <p:nvPr/>
        </p:nvSpPr>
        <p:spPr bwMode="auto">
          <a:xfrm>
            <a:off x="10360764"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5" name="Rectangle 326">
            <a:extLst>
              <a:ext uri="{FF2B5EF4-FFF2-40B4-BE49-F238E27FC236}">
                <a16:creationId xmlns:a16="http://schemas.microsoft.com/office/drawing/2014/main" id="{AC3BBC0F-0B8D-458F-94A7-D77F591B6038}"/>
              </a:ext>
            </a:extLst>
          </p:cNvPr>
          <p:cNvSpPr>
            <a:spLocks noChangeArrowheads="1"/>
          </p:cNvSpPr>
          <p:nvPr/>
        </p:nvSpPr>
        <p:spPr bwMode="auto">
          <a:xfrm>
            <a:off x="10816197" y="6422607"/>
            <a:ext cx="10882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6" name="Rectangle 327">
            <a:extLst>
              <a:ext uri="{FF2B5EF4-FFF2-40B4-BE49-F238E27FC236}">
                <a16:creationId xmlns:a16="http://schemas.microsoft.com/office/drawing/2014/main" id="{2BCB09AE-15F7-4D67-9547-C60DDCB0CEA6}"/>
              </a:ext>
            </a:extLst>
          </p:cNvPr>
          <p:cNvSpPr>
            <a:spLocks noChangeArrowheads="1"/>
          </p:cNvSpPr>
          <p:nvPr/>
        </p:nvSpPr>
        <p:spPr bwMode="auto">
          <a:xfrm>
            <a:off x="11270460"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7" name="Rectangle 328">
            <a:extLst>
              <a:ext uri="{FF2B5EF4-FFF2-40B4-BE49-F238E27FC236}">
                <a16:creationId xmlns:a16="http://schemas.microsoft.com/office/drawing/2014/main" id="{19811182-AAD5-444A-AEBF-DA4474795936}"/>
              </a:ext>
            </a:extLst>
          </p:cNvPr>
          <p:cNvSpPr>
            <a:spLocks noChangeArrowheads="1"/>
          </p:cNvSpPr>
          <p:nvPr/>
        </p:nvSpPr>
        <p:spPr bwMode="auto">
          <a:xfrm>
            <a:off x="11725893"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8" name="Rectangle 91">
            <a:extLst>
              <a:ext uri="{FF2B5EF4-FFF2-40B4-BE49-F238E27FC236}">
                <a16:creationId xmlns:a16="http://schemas.microsoft.com/office/drawing/2014/main" id="{F5F1C36C-3F5F-453A-8021-577AF8102B7D}"/>
              </a:ext>
            </a:extLst>
          </p:cNvPr>
          <p:cNvSpPr>
            <a:spLocks noChangeArrowheads="1"/>
          </p:cNvSpPr>
          <p:nvPr userDrawn="1"/>
        </p:nvSpPr>
        <p:spPr bwMode="auto">
          <a:xfrm>
            <a:off x="3538630" y="1862783"/>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9" name="Rectangle 92">
            <a:extLst>
              <a:ext uri="{FF2B5EF4-FFF2-40B4-BE49-F238E27FC236}">
                <a16:creationId xmlns:a16="http://schemas.microsoft.com/office/drawing/2014/main" id="{B68E0835-F6A9-4C24-80BC-2C4982644A6B}"/>
              </a:ext>
            </a:extLst>
          </p:cNvPr>
          <p:cNvSpPr>
            <a:spLocks noChangeArrowheads="1"/>
          </p:cNvSpPr>
          <p:nvPr userDrawn="1"/>
        </p:nvSpPr>
        <p:spPr bwMode="auto">
          <a:xfrm>
            <a:off x="3992893" y="1862783"/>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0" name="Rectangle 118">
            <a:extLst>
              <a:ext uri="{FF2B5EF4-FFF2-40B4-BE49-F238E27FC236}">
                <a16:creationId xmlns:a16="http://schemas.microsoft.com/office/drawing/2014/main" id="{C7E8024E-9FFB-4AFF-946C-F32504357775}"/>
              </a:ext>
            </a:extLst>
          </p:cNvPr>
          <p:cNvSpPr>
            <a:spLocks noChangeArrowheads="1"/>
          </p:cNvSpPr>
          <p:nvPr userDrawn="1"/>
        </p:nvSpPr>
        <p:spPr bwMode="auto">
          <a:xfrm>
            <a:off x="3538630" y="2371175"/>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1" name="Rectangle 119">
            <a:extLst>
              <a:ext uri="{FF2B5EF4-FFF2-40B4-BE49-F238E27FC236}">
                <a16:creationId xmlns:a16="http://schemas.microsoft.com/office/drawing/2014/main" id="{542FA810-66E0-4E5C-A29B-2F35550C8B07}"/>
              </a:ext>
            </a:extLst>
          </p:cNvPr>
          <p:cNvSpPr>
            <a:spLocks noChangeArrowheads="1"/>
          </p:cNvSpPr>
          <p:nvPr userDrawn="1"/>
        </p:nvSpPr>
        <p:spPr bwMode="auto">
          <a:xfrm>
            <a:off x="3992893" y="2371175"/>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2" name="Rectangle 145">
            <a:extLst>
              <a:ext uri="{FF2B5EF4-FFF2-40B4-BE49-F238E27FC236}">
                <a16:creationId xmlns:a16="http://schemas.microsoft.com/office/drawing/2014/main" id="{E3ADD3A0-60F3-4CCF-A787-C83FEFD7452B}"/>
              </a:ext>
            </a:extLst>
          </p:cNvPr>
          <p:cNvSpPr>
            <a:spLocks noChangeArrowheads="1"/>
          </p:cNvSpPr>
          <p:nvPr userDrawn="1"/>
        </p:nvSpPr>
        <p:spPr bwMode="auto">
          <a:xfrm>
            <a:off x="3538630" y="287839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3" name="Rectangle 146">
            <a:extLst>
              <a:ext uri="{FF2B5EF4-FFF2-40B4-BE49-F238E27FC236}">
                <a16:creationId xmlns:a16="http://schemas.microsoft.com/office/drawing/2014/main" id="{03B5D2C0-D46F-4CA6-BB0C-7E966C3AB9DB}"/>
              </a:ext>
            </a:extLst>
          </p:cNvPr>
          <p:cNvSpPr>
            <a:spLocks noChangeArrowheads="1"/>
          </p:cNvSpPr>
          <p:nvPr userDrawn="1"/>
        </p:nvSpPr>
        <p:spPr bwMode="auto">
          <a:xfrm>
            <a:off x="3992893" y="287839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4" name="Rectangle 172">
            <a:extLst>
              <a:ext uri="{FF2B5EF4-FFF2-40B4-BE49-F238E27FC236}">
                <a16:creationId xmlns:a16="http://schemas.microsoft.com/office/drawing/2014/main" id="{A5A79340-EBE4-4E04-AF35-EAB781F1CA7F}"/>
              </a:ext>
            </a:extLst>
          </p:cNvPr>
          <p:cNvSpPr>
            <a:spLocks noChangeArrowheads="1"/>
          </p:cNvSpPr>
          <p:nvPr userDrawn="1"/>
        </p:nvSpPr>
        <p:spPr bwMode="auto">
          <a:xfrm>
            <a:off x="3538630" y="338679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5" name="Rectangle 173">
            <a:extLst>
              <a:ext uri="{FF2B5EF4-FFF2-40B4-BE49-F238E27FC236}">
                <a16:creationId xmlns:a16="http://schemas.microsoft.com/office/drawing/2014/main" id="{A3D2A4FF-3DD1-4D92-A192-6C0C4D36720E}"/>
              </a:ext>
            </a:extLst>
          </p:cNvPr>
          <p:cNvSpPr>
            <a:spLocks noChangeArrowheads="1"/>
          </p:cNvSpPr>
          <p:nvPr userDrawn="1"/>
        </p:nvSpPr>
        <p:spPr bwMode="auto">
          <a:xfrm>
            <a:off x="3992893" y="338679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6" name="Rectangle 199">
            <a:extLst>
              <a:ext uri="{FF2B5EF4-FFF2-40B4-BE49-F238E27FC236}">
                <a16:creationId xmlns:a16="http://schemas.microsoft.com/office/drawing/2014/main" id="{F8123DF8-9385-4180-994E-0FB3C83AB056}"/>
              </a:ext>
            </a:extLst>
          </p:cNvPr>
          <p:cNvSpPr>
            <a:spLocks noChangeArrowheads="1"/>
          </p:cNvSpPr>
          <p:nvPr userDrawn="1"/>
        </p:nvSpPr>
        <p:spPr bwMode="auto">
          <a:xfrm>
            <a:off x="3538630" y="3895183"/>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7" name="Rectangle 200">
            <a:extLst>
              <a:ext uri="{FF2B5EF4-FFF2-40B4-BE49-F238E27FC236}">
                <a16:creationId xmlns:a16="http://schemas.microsoft.com/office/drawing/2014/main" id="{35B83622-CCF4-4468-AC64-CB149002826E}"/>
              </a:ext>
            </a:extLst>
          </p:cNvPr>
          <p:cNvSpPr>
            <a:spLocks noChangeArrowheads="1"/>
          </p:cNvSpPr>
          <p:nvPr userDrawn="1"/>
        </p:nvSpPr>
        <p:spPr bwMode="auto">
          <a:xfrm>
            <a:off x="3992893" y="3895183"/>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8" name="Rectangle 227">
            <a:extLst>
              <a:ext uri="{FF2B5EF4-FFF2-40B4-BE49-F238E27FC236}">
                <a16:creationId xmlns:a16="http://schemas.microsoft.com/office/drawing/2014/main" id="{BFBE24A8-7F94-482E-85C3-410179531E60}"/>
              </a:ext>
            </a:extLst>
          </p:cNvPr>
          <p:cNvSpPr>
            <a:spLocks noChangeArrowheads="1"/>
          </p:cNvSpPr>
          <p:nvPr userDrawn="1"/>
        </p:nvSpPr>
        <p:spPr bwMode="auto">
          <a:xfrm>
            <a:off x="3538631" y="4403575"/>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9" name="Rectangle 228">
            <a:extLst>
              <a:ext uri="{FF2B5EF4-FFF2-40B4-BE49-F238E27FC236}">
                <a16:creationId xmlns:a16="http://schemas.microsoft.com/office/drawing/2014/main" id="{7BB41F2F-EDE1-4BB3-B582-2B31560A4BBC}"/>
              </a:ext>
            </a:extLst>
          </p:cNvPr>
          <p:cNvSpPr>
            <a:spLocks noChangeArrowheads="1"/>
          </p:cNvSpPr>
          <p:nvPr userDrawn="1"/>
        </p:nvSpPr>
        <p:spPr bwMode="auto">
          <a:xfrm>
            <a:off x="3992894" y="4403575"/>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0" name="Rectangle 254">
            <a:extLst>
              <a:ext uri="{FF2B5EF4-FFF2-40B4-BE49-F238E27FC236}">
                <a16:creationId xmlns:a16="http://schemas.microsoft.com/office/drawing/2014/main" id="{B7B10579-D69C-4FCC-AF11-0E5789DC7BAB}"/>
              </a:ext>
            </a:extLst>
          </p:cNvPr>
          <p:cNvSpPr>
            <a:spLocks noChangeArrowheads="1"/>
          </p:cNvSpPr>
          <p:nvPr userDrawn="1"/>
        </p:nvSpPr>
        <p:spPr bwMode="auto">
          <a:xfrm>
            <a:off x="3538631" y="491079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1" name="Rectangle 255">
            <a:extLst>
              <a:ext uri="{FF2B5EF4-FFF2-40B4-BE49-F238E27FC236}">
                <a16:creationId xmlns:a16="http://schemas.microsoft.com/office/drawing/2014/main" id="{A4A3592F-5BAF-4960-8617-39A5A4418C41}"/>
              </a:ext>
            </a:extLst>
          </p:cNvPr>
          <p:cNvSpPr>
            <a:spLocks noChangeArrowheads="1"/>
          </p:cNvSpPr>
          <p:nvPr userDrawn="1"/>
        </p:nvSpPr>
        <p:spPr bwMode="auto">
          <a:xfrm>
            <a:off x="3992894" y="491079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2" name="Rectangle 91">
            <a:extLst>
              <a:ext uri="{FF2B5EF4-FFF2-40B4-BE49-F238E27FC236}">
                <a16:creationId xmlns:a16="http://schemas.microsoft.com/office/drawing/2014/main" id="{D185731F-D098-4E64-B7BB-077680516CB5}"/>
              </a:ext>
            </a:extLst>
          </p:cNvPr>
          <p:cNvSpPr>
            <a:spLocks noChangeArrowheads="1"/>
          </p:cNvSpPr>
          <p:nvPr userDrawn="1"/>
        </p:nvSpPr>
        <p:spPr bwMode="auto">
          <a:xfrm>
            <a:off x="4448326" y="1854852"/>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3" name="Rectangle 92">
            <a:extLst>
              <a:ext uri="{FF2B5EF4-FFF2-40B4-BE49-F238E27FC236}">
                <a16:creationId xmlns:a16="http://schemas.microsoft.com/office/drawing/2014/main" id="{C9CCA8BE-3357-4F70-B832-4B61283439F8}"/>
              </a:ext>
            </a:extLst>
          </p:cNvPr>
          <p:cNvSpPr>
            <a:spLocks noChangeArrowheads="1"/>
          </p:cNvSpPr>
          <p:nvPr userDrawn="1"/>
        </p:nvSpPr>
        <p:spPr bwMode="auto">
          <a:xfrm>
            <a:off x="4902589" y="1854852"/>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4" name="Rectangle 118">
            <a:extLst>
              <a:ext uri="{FF2B5EF4-FFF2-40B4-BE49-F238E27FC236}">
                <a16:creationId xmlns:a16="http://schemas.microsoft.com/office/drawing/2014/main" id="{E455E6B1-820F-4874-9998-3F33FDF6762A}"/>
              </a:ext>
            </a:extLst>
          </p:cNvPr>
          <p:cNvSpPr>
            <a:spLocks noChangeArrowheads="1"/>
          </p:cNvSpPr>
          <p:nvPr userDrawn="1"/>
        </p:nvSpPr>
        <p:spPr bwMode="auto">
          <a:xfrm>
            <a:off x="4448326" y="2363244"/>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5" name="Rectangle 119">
            <a:extLst>
              <a:ext uri="{FF2B5EF4-FFF2-40B4-BE49-F238E27FC236}">
                <a16:creationId xmlns:a16="http://schemas.microsoft.com/office/drawing/2014/main" id="{A5878F30-11F9-4620-BB7C-A20308D54D2A}"/>
              </a:ext>
            </a:extLst>
          </p:cNvPr>
          <p:cNvSpPr>
            <a:spLocks noChangeArrowheads="1"/>
          </p:cNvSpPr>
          <p:nvPr userDrawn="1"/>
        </p:nvSpPr>
        <p:spPr bwMode="auto">
          <a:xfrm>
            <a:off x="4902589" y="2363244"/>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6" name="Rectangle 145">
            <a:extLst>
              <a:ext uri="{FF2B5EF4-FFF2-40B4-BE49-F238E27FC236}">
                <a16:creationId xmlns:a16="http://schemas.microsoft.com/office/drawing/2014/main" id="{282B328E-96DE-404A-8A33-DD08463AA16C}"/>
              </a:ext>
            </a:extLst>
          </p:cNvPr>
          <p:cNvSpPr>
            <a:spLocks noChangeArrowheads="1"/>
          </p:cNvSpPr>
          <p:nvPr userDrawn="1"/>
        </p:nvSpPr>
        <p:spPr bwMode="auto">
          <a:xfrm>
            <a:off x="4448326" y="2870468"/>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7" name="Rectangle 146">
            <a:extLst>
              <a:ext uri="{FF2B5EF4-FFF2-40B4-BE49-F238E27FC236}">
                <a16:creationId xmlns:a16="http://schemas.microsoft.com/office/drawing/2014/main" id="{6B4AC90D-580B-4B11-8435-170433BF37CE}"/>
              </a:ext>
            </a:extLst>
          </p:cNvPr>
          <p:cNvSpPr>
            <a:spLocks noChangeArrowheads="1"/>
          </p:cNvSpPr>
          <p:nvPr userDrawn="1"/>
        </p:nvSpPr>
        <p:spPr bwMode="auto">
          <a:xfrm>
            <a:off x="4902589" y="2870468"/>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8" name="Rectangle 172">
            <a:extLst>
              <a:ext uri="{FF2B5EF4-FFF2-40B4-BE49-F238E27FC236}">
                <a16:creationId xmlns:a16="http://schemas.microsoft.com/office/drawing/2014/main" id="{9FF1A1F4-2E5F-4786-B499-D60DC75B214B}"/>
              </a:ext>
            </a:extLst>
          </p:cNvPr>
          <p:cNvSpPr>
            <a:spLocks noChangeArrowheads="1"/>
          </p:cNvSpPr>
          <p:nvPr userDrawn="1"/>
        </p:nvSpPr>
        <p:spPr bwMode="auto">
          <a:xfrm>
            <a:off x="4448326" y="3378860"/>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9" name="Rectangle 173">
            <a:extLst>
              <a:ext uri="{FF2B5EF4-FFF2-40B4-BE49-F238E27FC236}">
                <a16:creationId xmlns:a16="http://schemas.microsoft.com/office/drawing/2014/main" id="{0F1C8560-0B43-4D98-ADB6-195504D71D3D}"/>
              </a:ext>
            </a:extLst>
          </p:cNvPr>
          <p:cNvSpPr>
            <a:spLocks noChangeArrowheads="1"/>
          </p:cNvSpPr>
          <p:nvPr userDrawn="1"/>
        </p:nvSpPr>
        <p:spPr bwMode="auto">
          <a:xfrm>
            <a:off x="4902589" y="3378860"/>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0" name="Rectangle 199">
            <a:extLst>
              <a:ext uri="{FF2B5EF4-FFF2-40B4-BE49-F238E27FC236}">
                <a16:creationId xmlns:a16="http://schemas.microsoft.com/office/drawing/2014/main" id="{A4D091FA-192E-4111-9D0A-1154813D182B}"/>
              </a:ext>
            </a:extLst>
          </p:cNvPr>
          <p:cNvSpPr>
            <a:spLocks noChangeArrowheads="1"/>
          </p:cNvSpPr>
          <p:nvPr userDrawn="1"/>
        </p:nvSpPr>
        <p:spPr bwMode="auto">
          <a:xfrm>
            <a:off x="4448326" y="3887252"/>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1" name="Rectangle 200">
            <a:extLst>
              <a:ext uri="{FF2B5EF4-FFF2-40B4-BE49-F238E27FC236}">
                <a16:creationId xmlns:a16="http://schemas.microsoft.com/office/drawing/2014/main" id="{2456DB9E-FD91-4F1E-8D75-71C5A435799A}"/>
              </a:ext>
            </a:extLst>
          </p:cNvPr>
          <p:cNvSpPr>
            <a:spLocks noChangeArrowheads="1"/>
          </p:cNvSpPr>
          <p:nvPr userDrawn="1"/>
        </p:nvSpPr>
        <p:spPr bwMode="auto">
          <a:xfrm>
            <a:off x="4902589" y="3887252"/>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2" name="Rectangle 227">
            <a:extLst>
              <a:ext uri="{FF2B5EF4-FFF2-40B4-BE49-F238E27FC236}">
                <a16:creationId xmlns:a16="http://schemas.microsoft.com/office/drawing/2014/main" id="{82ADDEB8-4944-41EC-9927-6FCED6B44E0F}"/>
              </a:ext>
            </a:extLst>
          </p:cNvPr>
          <p:cNvSpPr>
            <a:spLocks noChangeArrowheads="1"/>
          </p:cNvSpPr>
          <p:nvPr userDrawn="1"/>
        </p:nvSpPr>
        <p:spPr bwMode="auto">
          <a:xfrm>
            <a:off x="4448327" y="4395644"/>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3" name="Rectangle 228">
            <a:extLst>
              <a:ext uri="{FF2B5EF4-FFF2-40B4-BE49-F238E27FC236}">
                <a16:creationId xmlns:a16="http://schemas.microsoft.com/office/drawing/2014/main" id="{3E7F6ABB-32D8-4D9F-8019-5A6F21704275}"/>
              </a:ext>
            </a:extLst>
          </p:cNvPr>
          <p:cNvSpPr>
            <a:spLocks noChangeArrowheads="1"/>
          </p:cNvSpPr>
          <p:nvPr userDrawn="1"/>
        </p:nvSpPr>
        <p:spPr bwMode="auto">
          <a:xfrm>
            <a:off x="4902590" y="4395644"/>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4" name="Rectangle 254">
            <a:extLst>
              <a:ext uri="{FF2B5EF4-FFF2-40B4-BE49-F238E27FC236}">
                <a16:creationId xmlns:a16="http://schemas.microsoft.com/office/drawing/2014/main" id="{FF3C13CA-9CE5-4787-9D9F-6F33F6D7219E}"/>
              </a:ext>
            </a:extLst>
          </p:cNvPr>
          <p:cNvSpPr>
            <a:spLocks noChangeArrowheads="1"/>
          </p:cNvSpPr>
          <p:nvPr userDrawn="1"/>
        </p:nvSpPr>
        <p:spPr bwMode="auto">
          <a:xfrm>
            <a:off x="4448327" y="4902868"/>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5" name="Rectangle 255">
            <a:extLst>
              <a:ext uri="{FF2B5EF4-FFF2-40B4-BE49-F238E27FC236}">
                <a16:creationId xmlns:a16="http://schemas.microsoft.com/office/drawing/2014/main" id="{F45F3084-D5DF-4E2A-9FD2-8FADA756F908}"/>
              </a:ext>
            </a:extLst>
          </p:cNvPr>
          <p:cNvSpPr>
            <a:spLocks noChangeArrowheads="1"/>
          </p:cNvSpPr>
          <p:nvPr userDrawn="1"/>
        </p:nvSpPr>
        <p:spPr bwMode="auto">
          <a:xfrm>
            <a:off x="4902590" y="4902868"/>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6" name="Rectangle 91">
            <a:extLst>
              <a:ext uri="{FF2B5EF4-FFF2-40B4-BE49-F238E27FC236}">
                <a16:creationId xmlns:a16="http://schemas.microsoft.com/office/drawing/2014/main" id="{C8C188D8-825C-491C-B927-12A86B68F9C8}"/>
              </a:ext>
            </a:extLst>
          </p:cNvPr>
          <p:cNvSpPr>
            <a:spLocks noChangeArrowheads="1"/>
          </p:cNvSpPr>
          <p:nvPr userDrawn="1"/>
        </p:nvSpPr>
        <p:spPr bwMode="auto">
          <a:xfrm>
            <a:off x="5358022" y="183043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7" name="Rectangle 92">
            <a:extLst>
              <a:ext uri="{FF2B5EF4-FFF2-40B4-BE49-F238E27FC236}">
                <a16:creationId xmlns:a16="http://schemas.microsoft.com/office/drawing/2014/main" id="{F1A1CAD1-7E2F-491A-A2F7-752577008BAE}"/>
              </a:ext>
            </a:extLst>
          </p:cNvPr>
          <p:cNvSpPr>
            <a:spLocks noChangeArrowheads="1"/>
          </p:cNvSpPr>
          <p:nvPr userDrawn="1"/>
        </p:nvSpPr>
        <p:spPr bwMode="auto">
          <a:xfrm>
            <a:off x="5812285" y="183043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8" name="Rectangle 118">
            <a:extLst>
              <a:ext uri="{FF2B5EF4-FFF2-40B4-BE49-F238E27FC236}">
                <a16:creationId xmlns:a16="http://schemas.microsoft.com/office/drawing/2014/main" id="{C9F7170B-09CB-4F23-B86C-E3C5A5A9526F}"/>
              </a:ext>
            </a:extLst>
          </p:cNvPr>
          <p:cNvSpPr>
            <a:spLocks noChangeArrowheads="1"/>
          </p:cNvSpPr>
          <p:nvPr userDrawn="1"/>
        </p:nvSpPr>
        <p:spPr bwMode="auto">
          <a:xfrm>
            <a:off x="5358022" y="233882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9" name="Rectangle 119">
            <a:extLst>
              <a:ext uri="{FF2B5EF4-FFF2-40B4-BE49-F238E27FC236}">
                <a16:creationId xmlns:a16="http://schemas.microsoft.com/office/drawing/2014/main" id="{91FF46E2-A356-45DF-9FE0-6D68E8BBB82B}"/>
              </a:ext>
            </a:extLst>
          </p:cNvPr>
          <p:cNvSpPr>
            <a:spLocks noChangeArrowheads="1"/>
          </p:cNvSpPr>
          <p:nvPr userDrawn="1"/>
        </p:nvSpPr>
        <p:spPr bwMode="auto">
          <a:xfrm>
            <a:off x="5812285" y="233882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0" name="Rectangle 145">
            <a:extLst>
              <a:ext uri="{FF2B5EF4-FFF2-40B4-BE49-F238E27FC236}">
                <a16:creationId xmlns:a16="http://schemas.microsoft.com/office/drawing/2014/main" id="{233DF4C6-7DB2-4DEC-965E-4E0FD1AE2F7E}"/>
              </a:ext>
            </a:extLst>
          </p:cNvPr>
          <p:cNvSpPr>
            <a:spLocks noChangeArrowheads="1"/>
          </p:cNvSpPr>
          <p:nvPr userDrawn="1"/>
        </p:nvSpPr>
        <p:spPr bwMode="auto">
          <a:xfrm>
            <a:off x="5358022" y="2846053"/>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1" name="Rectangle 146">
            <a:extLst>
              <a:ext uri="{FF2B5EF4-FFF2-40B4-BE49-F238E27FC236}">
                <a16:creationId xmlns:a16="http://schemas.microsoft.com/office/drawing/2014/main" id="{BA0EBE02-0FF5-4E5F-B07E-C74F70CB3BB6}"/>
              </a:ext>
            </a:extLst>
          </p:cNvPr>
          <p:cNvSpPr>
            <a:spLocks noChangeArrowheads="1"/>
          </p:cNvSpPr>
          <p:nvPr userDrawn="1"/>
        </p:nvSpPr>
        <p:spPr bwMode="auto">
          <a:xfrm>
            <a:off x="5812285" y="2846053"/>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2" name="Rectangle 172">
            <a:extLst>
              <a:ext uri="{FF2B5EF4-FFF2-40B4-BE49-F238E27FC236}">
                <a16:creationId xmlns:a16="http://schemas.microsoft.com/office/drawing/2014/main" id="{C1FFCEB5-7D01-4DF1-AE5C-13AA614FBB24}"/>
              </a:ext>
            </a:extLst>
          </p:cNvPr>
          <p:cNvSpPr>
            <a:spLocks noChangeArrowheads="1"/>
          </p:cNvSpPr>
          <p:nvPr userDrawn="1"/>
        </p:nvSpPr>
        <p:spPr bwMode="auto">
          <a:xfrm>
            <a:off x="5358022" y="335444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3" name="Rectangle 173">
            <a:extLst>
              <a:ext uri="{FF2B5EF4-FFF2-40B4-BE49-F238E27FC236}">
                <a16:creationId xmlns:a16="http://schemas.microsoft.com/office/drawing/2014/main" id="{4E743A8D-CDF1-43FE-9A64-273018A788F5}"/>
              </a:ext>
            </a:extLst>
          </p:cNvPr>
          <p:cNvSpPr>
            <a:spLocks noChangeArrowheads="1"/>
          </p:cNvSpPr>
          <p:nvPr userDrawn="1"/>
        </p:nvSpPr>
        <p:spPr bwMode="auto">
          <a:xfrm>
            <a:off x="5812285" y="335444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4" name="Rectangle 199">
            <a:extLst>
              <a:ext uri="{FF2B5EF4-FFF2-40B4-BE49-F238E27FC236}">
                <a16:creationId xmlns:a16="http://schemas.microsoft.com/office/drawing/2014/main" id="{5816494B-7CF7-4661-9520-ECF2157C306A}"/>
              </a:ext>
            </a:extLst>
          </p:cNvPr>
          <p:cNvSpPr>
            <a:spLocks noChangeArrowheads="1"/>
          </p:cNvSpPr>
          <p:nvPr userDrawn="1"/>
        </p:nvSpPr>
        <p:spPr bwMode="auto">
          <a:xfrm>
            <a:off x="5358022" y="386283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5" name="Rectangle 200">
            <a:extLst>
              <a:ext uri="{FF2B5EF4-FFF2-40B4-BE49-F238E27FC236}">
                <a16:creationId xmlns:a16="http://schemas.microsoft.com/office/drawing/2014/main" id="{D5F4C1D4-E8FC-483F-82E0-C314B4887C06}"/>
              </a:ext>
            </a:extLst>
          </p:cNvPr>
          <p:cNvSpPr>
            <a:spLocks noChangeArrowheads="1"/>
          </p:cNvSpPr>
          <p:nvPr userDrawn="1"/>
        </p:nvSpPr>
        <p:spPr bwMode="auto">
          <a:xfrm>
            <a:off x="5812285" y="386283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6" name="Rectangle 227">
            <a:extLst>
              <a:ext uri="{FF2B5EF4-FFF2-40B4-BE49-F238E27FC236}">
                <a16:creationId xmlns:a16="http://schemas.microsoft.com/office/drawing/2014/main" id="{1DE23893-72CE-44E4-9514-E4A35927AD0D}"/>
              </a:ext>
            </a:extLst>
          </p:cNvPr>
          <p:cNvSpPr>
            <a:spLocks noChangeArrowheads="1"/>
          </p:cNvSpPr>
          <p:nvPr userDrawn="1"/>
        </p:nvSpPr>
        <p:spPr bwMode="auto">
          <a:xfrm>
            <a:off x="5358023" y="437122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7" name="Rectangle 228">
            <a:extLst>
              <a:ext uri="{FF2B5EF4-FFF2-40B4-BE49-F238E27FC236}">
                <a16:creationId xmlns:a16="http://schemas.microsoft.com/office/drawing/2014/main" id="{FDAE80AB-A18F-4777-8A7E-3AF3817C0054}"/>
              </a:ext>
            </a:extLst>
          </p:cNvPr>
          <p:cNvSpPr>
            <a:spLocks noChangeArrowheads="1"/>
          </p:cNvSpPr>
          <p:nvPr userDrawn="1"/>
        </p:nvSpPr>
        <p:spPr bwMode="auto">
          <a:xfrm>
            <a:off x="5812286" y="437122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8" name="Rectangle 254">
            <a:extLst>
              <a:ext uri="{FF2B5EF4-FFF2-40B4-BE49-F238E27FC236}">
                <a16:creationId xmlns:a16="http://schemas.microsoft.com/office/drawing/2014/main" id="{057CEA97-FB2D-4753-85A3-0C33E822D3CE}"/>
              </a:ext>
            </a:extLst>
          </p:cNvPr>
          <p:cNvSpPr>
            <a:spLocks noChangeArrowheads="1"/>
          </p:cNvSpPr>
          <p:nvPr userDrawn="1"/>
        </p:nvSpPr>
        <p:spPr bwMode="auto">
          <a:xfrm>
            <a:off x="5358023" y="4878453"/>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9" name="Rectangle 255">
            <a:extLst>
              <a:ext uri="{FF2B5EF4-FFF2-40B4-BE49-F238E27FC236}">
                <a16:creationId xmlns:a16="http://schemas.microsoft.com/office/drawing/2014/main" id="{79420A4A-5528-4EC0-987F-DF7C0EEB41F6}"/>
              </a:ext>
            </a:extLst>
          </p:cNvPr>
          <p:cNvSpPr>
            <a:spLocks noChangeArrowheads="1"/>
          </p:cNvSpPr>
          <p:nvPr userDrawn="1"/>
        </p:nvSpPr>
        <p:spPr bwMode="auto">
          <a:xfrm>
            <a:off x="5812286" y="4878453"/>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0" name="Rectangle 91">
            <a:extLst>
              <a:ext uri="{FF2B5EF4-FFF2-40B4-BE49-F238E27FC236}">
                <a16:creationId xmlns:a16="http://schemas.microsoft.com/office/drawing/2014/main" id="{DBC80B5A-0476-410E-B60C-6450F79B3E0B}"/>
              </a:ext>
            </a:extLst>
          </p:cNvPr>
          <p:cNvSpPr>
            <a:spLocks noChangeArrowheads="1"/>
          </p:cNvSpPr>
          <p:nvPr userDrawn="1"/>
        </p:nvSpPr>
        <p:spPr bwMode="auto">
          <a:xfrm>
            <a:off x="6267716" y="184296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1" name="Rectangle 92">
            <a:extLst>
              <a:ext uri="{FF2B5EF4-FFF2-40B4-BE49-F238E27FC236}">
                <a16:creationId xmlns:a16="http://schemas.microsoft.com/office/drawing/2014/main" id="{65FABB81-DBF4-42B4-8D90-A98EC802144F}"/>
              </a:ext>
            </a:extLst>
          </p:cNvPr>
          <p:cNvSpPr>
            <a:spLocks noChangeArrowheads="1"/>
          </p:cNvSpPr>
          <p:nvPr userDrawn="1"/>
        </p:nvSpPr>
        <p:spPr bwMode="auto">
          <a:xfrm>
            <a:off x="6721979" y="184296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2" name="Rectangle 118">
            <a:extLst>
              <a:ext uri="{FF2B5EF4-FFF2-40B4-BE49-F238E27FC236}">
                <a16:creationId xmlns:a16="http://schemas.microsoft.com/office/drawing/2014/main" id="{A6202184-9808-4043-9640-D0544AB5D404}"/>
              </a:ext>
            </a:extLst>
          </p:cNvPr>
          <p:cNvSpPr>
            <a:spLocks noChangeArrowheads="1"/>
          </p:cNvSpPr>
          <p:nvPr userDrawn="1"/>
        </p:nvSpPr>
        <p:spPr bwMode="auto">
          <a:xfrm>
            <a:off x="6267716" y="2351358"/>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3" name="Rectangle 119">
            <a:extLst>
              <a:ext uri="{FF2B5EF4-FFF2-40B4-BE49-F238E27FC236}">
                <a16:creationId xmlns:a16="http://schemas.microsoft.com/office/drawing/2014/main" id="{FEED1DE3-7FCB-412B-AD9F-396C8AFC0B44}"/>
              </a:ext>
            </a:extLst>
          </p:cNvPr>
          <p:cNvSpPr>
            <a:spLocks noChangeArrowheads="1"/>
          </p:cNvSpPr>
          <p:nvPr userDrawn="1"/>
        </p:nvSpPr>
        <p:spPr bwMode="auto">
          <a:xfrm>
            <a:off x="6721979" y="2351358"/>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4" name="Rectangle 145">
            <a:extLst>
              <a:ext uri="{FF2B5EF4-FFF2-40B4-BE49-F238E27FC236}">
                <a16:creationId xmlns:a16="http://schemas.microsoft.com/office/drawing/2014/main" id="{E3D106F5-B3BA-48C7-BB89-5F7A7B3FD30F}"/>
              </a:ext>
            </a:extLst>
          </p:cNvPr>
          <p:cNvSpPr>
            <a:spLocks noChangeArrowheads="1"/>
          </p:cNvSpPr>
          <p:nvPr userDrawn="1"/>
        </p:nvSpPr>
        <p:spPr bwMode="auto">
          <a:xfrm>
            <a:off x="6267716" y="2858582"/>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5" name="Rectangle 146">
            <a:extLst>
              <a:ext uri="{FF2B5EF4-FFF2-40B4-BE49-F238E27FC236}">
                <a16:creationId xmlns:a16="http://schemas.microsoft.com/office/drawing/2014/main" id="{98A5D359-1B62-4D55-856B-6A4D9015C636}"/>
              </a:ext>
            </a:extLst>
          </p:cNvPr>
          <p:cNvSpPr>
            <a:spLocks noChangeArrowheads="1"/>
          </p:cNvSpPr>
          <p:nvPr userDrawn="1"/>
        </p:nvSpPr>
        <p:spPr bwMode="auto">
          <a:xfrm>
            <a:off x="6721979" y="2858582"/>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6" name="Rectangle 172">
            <a:extLst>
              <a:ext uri="{FF2B5EF4-FFF2-40B4-BE49-F238E27FC236}">
                <a16:creationId xmlns:a16="http://schemas.microsoft.com/office/drawing/2014/main" id="{8AEB6855-7DCA-4BAB-B081-5EAFB1014586}"/>
              </a:ext>
            </a:extLst>
          </p:cNvPr>
          <p:cNvSpPr>
            <a:spLocks noChangeArrowheads="1"/>
          </p:cNvSpPr>
          <p:nvPr userDrawn="1"/>
        </p:nvSpPr>
        <p:spPr bwMode="auto">
          <a:xfrm>
            <a:off x="6267716" y="3366974"/>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7" name="Rectangle 173">
            <a:extLst>
              <a:ext uri="{FF2B5EF4-FFF2-40B4-BE49-F238E27FC236}">
                <a16:creationId xmlns:a16="http://schemas.microsoft.com/office/drawing/2014/main" id="{18A0DCB0-4E9E-42D7-ABF1-2CB0A069240A}"/>
              </a:ext>
            </a:extLst>
          </p:cNvPr>
          <p:cNvSpPr>
            <a:spLocks noChangeArrowheads="1"/>
          </p:cNvSpPr>
          <p:nvPr userDrawn="1"/>
        </p:nvSpPr>
        <p:spPr bwMode="auto">
          <a:xfrm>
            <a:off x="6721979" y="3366974"/>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8" name="Rectangle 199">
            <a:extLst>
              <a:ext uri="{FF2B5EF4-FFF2-40B4-BE49-F238E27FC236}">
                <a16:creationId xmlns:a16="http://schemas.microsoft.com/office/drawing/2014/main" id="{C94A534B-EDB6-41CC-BFD6-C8E5C64E30CF}"/>
              </a:ext>
            </a:extLst>
          </p:cNvPr>
          <p:cNvSpPr>
            <a:spLocks noChangeArrowheads="1"/>
          </p:cNvSpPr>
          <p:nvPr userDrawn="1"/>
        </p:nvSpPr>
        <p:spPr bwMode="auto">
          <a:xfrm>
            <a:off x="6267716" y="387536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9" name="Rectangle 200">
            <a:extLst>
              <a:ext uri="{FF2B5EF4-FFF2-40B4-BE49-F238E27FC236}">
                <a16:creationId xmlns:a16="http://schemas.microsoft.com/office/drawing/2014/main" id="{D3305D9B-7E5D-4A06-B20C-705E7AADA0EE}"/>
              </a:ext>
            </a:extLst>
          </p:cNvPr>
          <p:cNvSpPr>
            <a:spLocks noChangeArrowheads="1"/>
          </p:cNvSpPr>
          <p:nvPr userDrawn="1"/>
        </p:nvSpPr>
        <p:spPr bwMode="auto">
          <a:xfrm>
            <a:off x="6721979" y="387536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0" name="Rectangle 227">
            <a:extLst>
              <a:ext uri="{FF2B5EF4-FFF2-40B4-BE49-F238E27FC236}">
                <a16:creationId xmlns:a16="http://schemas.microsoft.com/office/drawing/2014/main" id="{10DC9989-B0C3-40E8-9A23-4DD46B61F186}"/>
              </a:ext>
            </a:extLst>
          </p:cNvPr>
          <p:cNvSpPr>
            <a:spLocks noChangeArrowheads="1"/>
          </p:cNvSpPr>
          <p:nvPr userDrawn="1"/>
        </p:nvSpPr>
        <p:spPr bwMode="auto">
          <a:xfrm>
            <a:off x="6267717" y="4383758"/>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1" name="Rectangle 228">
            <a:extLst>
              <a:ext uri="{FF2B5EF4-FFF2-40B4-BE49-F238E27FC236}">
                <a16:creationId xmlns:a16="http://schemas.microsoft.com/office/drawing/2014/main" id="{802DD19F-ACAF-462C-9EF0-03BED7E8C2A2}"/>
              </a:ext>
            </a:extLst>
          </p:cNvPr>
          <p:cNvSpPr>
            <a:spLocks noChangeArrowheads="1"/>
          </p:cNvSpPr>
          <p:nvPr userDrawn="1"/>
        </p:nvSpPr>
        <p:spPr bwMode="auto">
          <a:xfrm>
            <a:off x="6721980" y="4383758"/>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2" name="Rectangle 254">
            <a:extLst>
              <a:ext uri="{FF2B5EF4-FFF2-40B4-BE49-F238E27FC236}">
                <a16:creationId xmlns:a16="http://schemas.microsoft.com/office/drawing/2014/main" id="{B675BA60-6E6B-4897-B172-3FEB85B0A6BE}"/>
              </a:ext>
            </a:extLst>
          </p:cNvPr>
          <p:cNvSpPr>
            <a:spLocks noChangeArrowheads="1"/>
          </p:cNvSpPr>
          <p:nvPr userDrawn="1"/>
        </p:nvSpPr>
        <p:spPr bwMode="auto">
          <a:xfrm>
            <a:off x="6267717" y="4890982"/>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3" name="Rectangle 255">
            <a:extLst>
              <a:ext uri="{FF2B5EF4-FFF2-40B4-BE49-F238E27FC236}">
                <a16:creationId xmlns:a16="http://schemas.microsoft.com/office/drawing/2014/main" id="{90EC0740-4B58-4786-864F-D6202316E36B}"/>
              </a:ext>
            </a:extLst>
          </p:cNvPr>
          <p:cNvSpPr>
            <a:spLocks noChangeArrowheads="1"/>
          </p:cNvSpPr>
          <p:nvPr userDrawn="1"/>
        </p:nvSpPr>
        <p:spPr bwMode="auto">
          <a:xfrm>
            <a:off x="6721980" y="4890982"/>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4" name="Rectangle 91">
            <a:extLst>
              <a:ext uri="{FF2B5EF4-FFF2-40B4-BE49-F238E27FC236}">
                <a16:creationId xmlns:a16="http://schemas.microsoft.com/office/drawing/2014/main" id="{6F4C6DA5-9C32-43AB-9B2B-D5F64DCD5B48}"/>
              </a:ext>
            </a:extLst>
          </p:cNvPr>
          <p:cNvSpPr>
            <a:spLocks noChangeArrowheads="1"/>
          </p:cNvSpPr>
          <p:nvPr userDrawn="1"/>
        </p:nvSpPr>
        <p:spPr bwMode="auto">
          <a:xfrm>
            <a:off x="7177412" y="1855170"/>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5" name="Rectangle 92">
            <a:extLst>
              <a:ext uri="{FF2B5EF4-FFF2-40B4-BE49-F238E27FC236}">
                <a16:creationId xmlns:a16="http://schemas.microsoft.com/office/drawing/2014/main" id="{2E98FFFB-1367-4885-A347-2B10A92AF779}"/>
              </a:ext>
            </a:extLst>
          </p:cNvPr>
          <p:cNvSpPr>
            <a:spLocks noChangeArrowheads="1"/>
          </p:cNvSpPr>
          <p:nvPr userDrawn="1"/>
        </p:nvSpPr>
        <p:spPr bwMode="auto">
          <a:xfrm>
            <a:off x="7631675" y="1855170"/>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6" name="Rectangle 118">
            <a:extLst>
              <a:ext uri="{FF2B5EF4-FFF2-40B4-BE49-F238E27FC236}">
                <a16:creationId xmlns:a16="http://schemas.microsoft.com/office/drawing/2014/main" id="{B0EE3A07-2F28-4D28-AD64-4E71640B185F}"/>
              </a:ext>
            </a:extLst>
          </p:cNvPr>
          <p:cNvSpPr>
            <a:spLocks noChangeArrowheads="1"/>
          </p:cNvSpPr>
          <p:nvPr userDrawn="1"/>
        </p:nvSpPr>
        <p:spPr bwMode="auto">
          <a:xfrm>
            <a:off x="7177412" y="2363562"/>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7" name="Rectangle 119">
            <a:extLst>
              <a:ext uri="{FF2B5EF4-FFF2-40B4-BE49-F238E27FC236}">
                <a16:creationId xmlns:a16="http://schemas.microsoft.com/office/drawing/2014/main" id="{CCE2A03B-C80B-42F1-9230-C10251D1238C}"/>
              </a:ext>
            </a:extLst>
          </p:cNvPr>
          <p:cNvSpPr>
            <a:spLocks noChangeArrowheads="1"/>
          </p:cNvSpPr>
          <p:nvPr userDrawn="1"/>
        </p:nvSpPr>
        <p:spPr bwMode="auto">
          <a:xfrm>
            <a:off x="7631675" y="2363562"/>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8" name="Rectangle 145">
            <a:extLst>
              <a:ext uri="{FF2B5EF4-FFF2-40B4-BE49-F238E27FC236}">
                <a16:creationId xmlns:a16="http://schemas.microsoft.com/office/drawing/2014/main" id="{87375277-0EF5-4601-B688-CC287F3E6A48}"/>
              </a:ext>
            </a:extLst>
          </p:cNvPr>
          <p:cNvSpPr>
            <a:spLocks noChangeArrowheads="1"/>
          </p:cNvSpPr>
          <p:nvPr userDrawn="1"/>
        </p:nvSpPr>
        <p:spPr bwMode="auto">
          <a:xfrm>
            <a:off x="7177412" y="287078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9" name="Rectangle 146">
            <a:extLst>
              <a:ext uri="{FF2B5EF4-FFF2-40B4-BE49-F238E27FC236}">
                <a16:creationId xmlns:a16="http://schemas.microsoft.com/office/drawing/2014/main" id="{19099545-7878-4215-9ADA-69237497B88B}"/>
              </a:ext>
            </a:extLst>
          </p:cNvPr>
          <p:cNvSpPr>
            <a:spLocks noChangeArrowheads="1"/>
          </p:cNvSpPr>
          <p:nvPr userDrawn="1"/>
        </p:nvSpPr>
        <p:spPr bwMode="auto">
          <a:xfrm>
            <a:off x="7631675" y="287078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0" name="Rectangle 172">
            <a:extLst>
              <a:ext uri="{FF2B5EF4-FFF2-40B4-BE49-F238E27FC236}">
                <a16:creationId xmlns:a16="http://schemas.microsoft.com/office/drawing/2014/main" id="{13AB64CA-71E8-4F3D-8A8F-48ADB8EE76DD}"/>
              </a:ext>
            </a:extLst>
          </p:cNvPr>
          <p:cNvSpPr>
            <a:spLocks noChangeArrowheads="1"/>
          </p:cNvSpPr>
          <p:nvPr userDrawn="1"/>
        </p:nvSpPr>
        <p:spPr bwMode="auto">
          <a:xfrm>
            <a:off x="7177412" y="3379178"/>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1" name="Rectangle 173">
            <a:extLst>
              <a:ext uri="{FF2B5EF4-FFF2-40B4-BE49-F238E27FC236}">
                <a16:creationId xmlns:a16="http://schemas.microsoft.com/office/drawing/2014/main" id="{E6E68EB4-8B4F-4659-85F0-F33EB0681EAB}"/>
              </a:ext>
            </a:extLst>
          </p:cNvPr>
          <p:cNvSpPr>
            <a:spLocks noChangeArrowheads="1"/>
          </p:cNvSpPr>
          <p:nvPr userDrawn="1"/>
        </p:nvSpPr>
        <p:spPr bwMode="auto">
          <a:xfrm>
            <a:off x="7631675" y="3379178"/>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2" name="Rectangle 199">
            <a:extLst>
              <a:ext uri="{FF2B5EF4-FFF2-40B4-BE49-F238E27FC236}">
                <a16:creationId xmlns:a16="http://schemas.microsoft.com/office/drawing/2014/main" id="{FD5D2EFE-78D7-47A0-B41B-A6D123F33258}"/>
              </a:ext>
            </a:extLst>
          </p:cNvPr>
          <p:cNvSpPr>
            <a:spLocks noChangeArrowheads="1"/>
          </p:cNvSpPr>
          <p:nvPr userDrawn="1"/>
        </p:nvSpPr>
        <p:spPr bwMode="auto">
          <a:xfrm>
            <a:off x="7177412" y="3887570"/>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3" name="Rectangle 200">
            <a:extLst>
              <a:ext uri="{FF2B5EF4-FFF2-40B4-BE49-F238E27FC236}">
                <a16:creationId xmlns:a16="http://schemas.microsoft.com/office/drawing/2014/main" id="{43DD1F99-EF92-4FA7-A688-DFB8CA0428A2}"/>
              </a:ext>
            </a:extLst>
          </p:cNvPr>
          <p:cNvSpPr>
            <a:spLocks noChangeArrowheads="1"/>
          </p:cNvSpPr>
          <p:nvPr userDrawn="1"/>
        </p:nvSpPr>
        <p:spPr bwMode="auto">
          <a:xfrm>
            <a:off x="7631675" y="3887570"/>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4" name="Rectangle 227">
            <a:extLst>
              <a:ext uri="{FF2B5EF4-FFF2-40B4-BE49-F238E27FC236}">
                <a16:creationId xmlns:a16="http://schemas.microsoft.com/office/drawing/2014/main" id="{61B66908-9A89-4CAA-82BB-1B0CBBA7121D}"/>
              </a:ext>
            </a:extLst>
          </p:cNvPr>
          <p:cNvSpPr>
            <a:spLocks noChangeArrowheads="1"/>
          </p:cNvSpPr>
          <p:nvPr userDrawn="1"/>
        </p:nvSpPr>
        <p:spPr bwMode="auto">
          <a:xfrm>
            <a:off x="7177413" y="4395962"/>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5" name="Rectangle 228">
            <a:extLst>
              <a:ext uri="{FF2B5EF4-FFF2-40B4-BE49-F238E27FC236}">
                <a16:creationId xmlns:a16="http://schemas.microsoft.com/office/drawing/2014/main" id="{A25ADF27-53D5-47C3-A679-6359C6A587B3}"/>
              </a:ext>
            </a:extLst>
          </p:cNvPr>
          <p:cNvSpPr>
            <a:spLocks noChangeArrowheads="1"/>
          </p:cNvSpPr>
          <p:nvPr userDrawn="1"/>
        </p:nvSpPr>
        <p:spPr bwMode="auto">
          <a:xfrm>
            <a:off x="7631676" y="4395962"/>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6" name="Rectangle 254">
            <a:extLst>
              <a:ext uri="{FF2B5EF4-FFF2-40B4-BE49-F238E27FC236}">
                <a16:creationId xmlns:a16="http://schemas.microsoft.com/office/drawing/2014/main" id="{3571E780-2740-4415-A8FC-0A7B70032679}"/>
              </a:ext>
            </a:extLst>
          </p:cNvPr>
          <p:cNvSpPr>
            <a:spLocks noChangeArrowheads="1"/>
          </p:cNvSpPr>
          <p:nvPr userDrawn="1"/>
        </p:nvSpPr>
        <p:spPr bwMode="auto">
          <a:xfrm>
            <a:off x="7177413" y="490318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7" name="Rectangle 255">
            <a:extLst>
              <a:ext uri="{FF2B5EF4-FFF2-40B4-BE49-F238E27FC236}">
                <a16:creationId xmlns:a16="http://schemas.microsoft.com/office/drawing/2014/main" id="{D4DFF327-57BB-4D9E-A2B7-F0DD5B949776}"/>
              </a:ext>
            </a:extLst>
          </p:cNvPr>
          <p:cNvSpPr>
            <a:spLocks noChangeArrowheads="1"/>
          </p:cNvSpPr>
          <p:nvPr userDrawn="1"/>
        </p:nvSpPr>
        <p:spPr bwMode="auto">
          <a:xfrm>
            <a:off x="7631676" y="490318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5" name="Rectangle 91">
            <a:extLst>
              <a:ext uri="{FF2B5EF4-FFF2-40B4-BE49-F238E27FC236}">
                <a16:creationId xmlns:a16="http://schemas.microsoft.com/office/drawing/2014/main" id="{8A3B7425-E369-4F53-BA6F-5242DA61BF30}"/>
              </a:ext>
            </a:extLst>
          </p:cNvPr>
          <p:cNvSpPr>
            <a:spLocks noChangeArrowheads="1"/>
          </p:cNvSpPr>
          <p:nvPr userDrawn="1"/>
        </p:nvSpPr>
        <p:spPr bwMode="auto">
          <a:xfrm>
            <a:off x="8087107" y="1855170"/>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6" name="Rectangle 92">
            <a:extLst>
              <a:ext uri="{FF2B5EF4-FFF2-40B4-BE49-F238E27FC236}">
                <a16:creationId xmlns:a16="http://schemas.microsoft.com/office/drawing/2014/main" id="{4E6A839F-6FCF-4E31-8BD0-E16864EEE062}"/>
              </a:ext>
            </a:extLst>
          </p:cNvPr>
          <p:cNvSpPr>
            <a:spLocks noChangeArrowheads="1"/>
          </p:cNvSpPr>
          <p:nvPr userDrawn="1"/>
        </p:nvSpPr>
        <p:spPr bwMode="auto">
          <a:xfrm>
            <a:off x="8541370" y="1855170"/>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7" name="Rectangle 118">
            <a:extLst>
              <a:ext uri="{FF2B5EF4-FFF2-40B4-BE49-F238E27FC236}">
                <a16:creationId xmlns:a16="http://schemas.microsoft.com/office/drawing/2014/main" id="{E30405E0-3BAF-415C-962D-57EEE5D59061}"/>
              </a:ext>
            </a:extLst>
          </p:cNvPr>
          <p:cNvSpPr>
            <a:spLocks noChangeArrowheads="1"/>
          </p:cNvSpPr>
          <p:nvPr userDrawn="1"/>
        </p:nvSpPr>
        <p:spPr bwMode="auto">
          <a:xfrm>
            <a:off x="8087107" y="2363562"/>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8" name="Rectangle 119">
            <a:extLst>
              <a:ext uri="{FF2B5EF4-FFF2-40B4-BE49-F238E27FC236}">
                <a16:creationId xmlns:a16="http://schemas.microsoft.com/office/drawing/2014/main" id="{2F0D6E87-BA13-4616-837F-44E6418D2BE9}"/>
              </a:ext>
            </a:extLst>
          </p:cNvPr>
          <p:cNvSpPr>
            <a:spLocks noChangeArrowheads="1"/>
          </p:cNvSpPr>
          <p:nvPr userDrawn="1"/>
        </p:nvSpPr>
        <p:spPr bwMode="auto">
          <a:xfrm>
            <a:off x="8541370" y="2363562"/>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9" name="Rectangle 145">
            <a:extLst>
              <a:ext uri="{FF2B5EF4-FFF2-40B4-BE49-F238E27FC236}">
                <a16:creationId xmlns:a16="http://schemas.microsoft.com/office/drawing/2014/main" id="{6E4DC2C7-60E2-4E39-A040-33E1148C84D5}"/>
              </a:ext>
            </a:extLst>
          </p:cNvPr>
          <p:cNvSpPr>
            <a:spLocks noChangeArrowheads="1"/>
          </p:cNvSpPr>
          <p:nvPr userDrawn="1"/>
        </p:nvSpPr>
        <p:spPr bwMode="auto">
          <a:xfrm>
            <a:off x="8087107" y="287078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0" name="Rectangle 146">
            <a:extLst>
              <a:ext uri="{FF2B5EF4-FFF2-40B4-BE49-F238E27FC236}">
                <a16:creationId xmlns:a16="http://schemas.microsoft.com/office/drawing/2014/main" id="{966097DC-FD1B-4AB8-9270-D63BF4F1A3CB}"/>
              </a:ext>
            </a:extLst>
          </p:cNvPr>
          <p:cNvSpPr>
            <a:spLocks noChangeArrowheads="1"/>
          </p:cNvSpPr>
          <p:nvPr userDrawn="1"/>
        </p:nvSpPr>
        <p:spPr bwMode="auto">
          <a:xfrm>
            <a:off x="8541370" y="287078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1" name="Rectangle 172">
            <a:extLst>
              <a:ext uri="{FF2B5EF4-FFF2-40B4-BE49-F238E27FC236}">
                <a16:creationId xmlns:a16="http://schemas.microsoft.com/office/drawing/2014/main" id="{F9963C2C-FE13-4B53-9E0A-33833EBFF4BC}"/>
              </a:ext>
            </a:extLst>
          </p:cNvPr>
          <p:cNvSpPr>
            <a:spLocks noChangeArrowheads="1"/>
          </p:cNvSpPr>
          <p:nvPr userDrawn="1"/>
        </p:nvSpPr>
        <p:spPr bwMode="auto">
          <a:xfrm>
            <a:off x="8087107" y="3379178"/>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2" name="Rectangle 173">
            <a:extLst>
              <a:ext uri="{FF2B5EF4-FFF2-40B4-BE49-F238E27FC236}">
                <a16:creationId xmlns:a16="http://schemas.microsoft.com/office/drawing/2014/main" id="{E25FDE01-0116-404D-AED3-856484360C6A}"/>
              </a:ext>
            </a:extLst>
          </p:cNvPr>
          <p:cNvSpPr>
            <a:spLocks noChangeArrowheads="1"/>
          </p:cNvSpPr>
          <p:nvPr userDrawn="1"/>
        </p:nvSpPr>
        <p:spPr bwMode="auto">
          <a:xfrm>
            <a:off x="8541370" y="3379178"/>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3" name="Rectangle 199">
            <a:extLst>
              <a:ext uri="{FF2B5EF4-FFF2-40B4-BE49-F238E27FC236}">
                <a16:creationId xmlns:a16="http://schemas.microsoft.com/office/drawing/2014/main" id="{6301786C-8F5C-45F8-9EBB-5C24E924F8FB}"/>
              </a:ext>
            </a:extLst>
          </p:cNvPr>
          <p:cNvSpPr>
            <a:spLocks noChangeArrowheads="1"/>
          </p:cNvSpPr>
          <p:nvPr userDrawn="1"/>
        </p:nvSpPr>
        <p:spPr bwMode="auto">
          <a:xfrm>
            <a:off x="8087107" y="3887570"/>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4" name="Rectangle 200">
            <a:extLst>
              <a:ext uri="{FF2B5EF4-FFF2-40B4-BE49-F238E27FC236}">
                <a16:creationId xmlns:a16="http://schemas.microsoft.com/office/drawing/2014/main" id="{5F732FBA-FE3A-4BD8-BBC1-9C523E6253B3}"/>
              </a:ext>
            </a:extLst>
          </p:cNvPr>
          <p:cNvSpPr>
            <a:spLocks noChangeArrowheads="1"/>
          </p:cNvSpPr>
          <p:nvPr userDrawn="1"/>
        </p:nvSpPr>
        <p:spPr bwMode="auto">
          <a:xfrm>
            <a:off x="8541370" y="3887570"/>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5" name="Rectangle 227">
            <a:extLst>
              <a:ext uri="{FF2B5EF4-FFF2-40B4-BE49-F238E27FC236}">
                <a16:creationId xmlns:a16="http://schemas.microsoft.com/office/drawing/2014/main" id="{C637BBAC-97AA-4D18-AA59-2A7536613F5A}"/>
              </a:ext>
            </a:extLst>
          </p:cNvPr>
          <p:cNvSpPr>
            <a:spLocks noChangeArrowheads="1"/>
          </p:cNvSpPr>
          <p:nvPr userDrawn="1"/>
        </p:nvSpPr>
        <p:spPr bwMode="auto">
          <a:xfrm>
            <a:off x="8087108" y="4395962"/>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6" name="Rectangle 228">
            <a:extLst>
              <a:ext uri="{FF2B5EF4-FFF2-40B4-BE49-F238E27FC236}">
                <a16:creationId xmlns:a16="http://schemas.microsoft.com/office/drawing/2014/main" id="{6065E043-00A0-4681-9A2D-6DCA1E6EF993}"/>
              </a:ext>
            </a:extLst>
          </p:cNvPr>
          <p:cNvSpPr>
            <a:spLocks noChangeArrowheads="1"/>
          </p:cNvSpPr>
          <p:nvPr userDrawn="1"/>
        </p:nvSpPr>
        <p:spPr bwMode="auto">
          <a:xfrm>
            <a:off x="8541371" y="4395962"/>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7" name="Rectangle 254">
            <a:extLst>
              <a:ext uri="{FF2B5EF4-FFF2-40B4-BE49-F238E27FC236}">
                <a16:creationId xmlns:a16="http://schemas.microsoft.com/office/drawing/2014/main" id="{CE169FB0-5491-4F5D-BC9E-C9846ADDC0B8}"/>
              </a:ext>
            </a:extLst>
          </p:cNvPr>
          <p:cNvSpPr>
            <a:spLocks noChangeArrowheads="1"/>
          </p:cNvSpPr>
          <p:nvPr userDrawn="1"/>
        </p:nvSpPr>
        <p:spPr bwMode="auto">
          <a:xfrm>
            <a:off x="8087108" y="490318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8" name="Rectangle 255">
            <a:extLst>
              <a:ext uri="{FF2B5EF4-FFF2-40B4-BE49-F238E27FC236}">
                <a16:creationId xmlns:a16="http://schemas.microsoft.com/office/drawing/2014/main" id="{2057D317-5E06-487E-8C29-ACF2FBFDAD7B}"/>
              </a:ext>
            </a:extLst>
          </p:cNvPr>
          <p:cNvSpPr>
            <a:spLocks noChangeArrowheads="1"/>
          </p:cNvSpPr>
          <p:nvPr userDrawn="1"/>
        </p:nvSpPr>
        <p:spPr bwMode="auto">
          <a:xfrm>
            <a:off x="8541371" y="490318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Tree>
    <p:extLst>
      <p:ext uri="{BB962C8B-B14F-4D97-AF65-F5344CB8AC3E}">
        <p14:creationId xmlns:p14="http://schemas.microsoft.com/office/powerpoint/2010/main" val="8652853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accent1"/>
        </a:solidFill>
        <a:effectLst/>
      </p:bgPr>
    </p:bg>
    <p:spTree>
      <p:nvGrpSpPr>
        <p:cNvPr id="1" name=""/>
        <p:cNvGrpSpPr/>
        <p:nvPr/>
      </p:nvGrpSpPr>
      <p:grpSpPr>
        <a:xfrm>
          <a:off x="0" y="0"/>
          <a:ext cx="0" cy="0"/>
          <a:chOff x="0" y="0"/>
          <a:chExt cx="0" cy="0"/>
        </a:xfrm>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3283"/>
            <a:ext cx="10882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3283"/>
            <a:ext cx="10882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3283"/>
            <a:ext cx="10882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38827"/>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38827"/>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3882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45539"/>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45539"/>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2251"/>
            <a:ext cx="10999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2251"/>
            <a:ext cx="10882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57795"/>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50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6763"/>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nvGrpSpPr>
          <p:cNvPr id="7" name="Group 6">
            <a:extLst>
              <a:ext uri="{FF2B5EF4-FFF2-40B4-BE49-F238E27FC236}">
                <a16:creationId xmlns:a16="http://schemas.microsoft.com/office/drawing/2014/main" id="{27DA42D9-3528-406D-A6F9-46DF735F0B1B}"/>
              </a:ext>
            </a:extLst>
          </p:cNvPr>
          <p:cNvGrpSpPr/>
          <p:nvPr userDrawn="1"/>
        </p:nvGrpSpPr>
        <p:grpSpPr>
          <a:xfrm>
            <a:off x="354110" y="6402442"/>
            <a:ext cx="11480604" cy="109990"/>
            <a:chOff x="354110" y="6402442"/>
            <a:chExt cx="11480604" cy="109990"/>
          </a:xfrm>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sp>
        <p:nvSpPr>
          <p:cNvPr id="2" name="Date Placeholder 1"/>
          <p:cNvSpPr>
            <a:spLocks noGrp="1"/>
          </p:cNvSpPr>
          <p:nvPr userDrawn="1">
            <p:ph type="dt" sz="half" idx="10"/>
          </p:nvPr>
        </p:nvSpPr>
        <p:spPr/>
        <p:txBody>
          <a:bodyPr/>
          <a:lstStyle/>
          <a:p>
            <a:fld id="{425404F2-BE9A-4460-8815-8F645183555F}" type="datetimeFigureOut">
              <a:rPr lang="en-US" smtClean="0"/>
              <a:pPr/>
              <a:t>12/11/2023</a:t>
            </a:fld>
            <a:endParaRPr lang="en-US"/>
          </a:p>
        </p:txBody>
      </p:sp>
      <p:sp>
        <p:nvSpPr>
          <p:cNvPr id="3" name="Footer Placeholder 2"/>
          <p:cNvSpPr>
            <a:spLocks noGrp="1"/>
          </p:cNvSpPr>
          <p:nvPr userDrawn="1">
            <p:ph type="ftr" sz="quarter" idx="11"/>
          </p:nvPr>
        </p:nvSpPr>
        <p:spPr/>
        <p:txBody>
          <a:bodyPr/>
          <a:lstStyle/>
          <a:p>
            <a:endParaRPr lang="en-US"/>
          </a:p>
        </p:txBody>
      </p:sp>
      <p:sp>
        <p:nvSpPr>
          <p:cNvPr id="4" name="Slide Number Placeholder 3"/>
          <p:cNvSpPr>
            <a:spLocks noGrp="1"/>
          </p:cNvSpPr>
          <p:nvPr userDrawn="1">
            <p:ph type="sldNum" sz="quarter" idx="12"/>
          </p:nvPr>
        </p:nvSpPr>
        <p:spPr/>
        <p:txBody>
          <a:bodyPr/>
          <a:lstStyle/>
          <a:p>
            <a:r>
              <a:rPr lang="en-US" dirty="0"/>
              <a:t>www.anubhavtrainings.com</a:t>
            </a:r>
          </a:p>
        </p:txBody>
      </p:sp>
      <p:grpSp>
        <p:nvGrpSpPr>
          <p:cNvPr id="618" name="Group 617">
            <a:extLst>
              <a:ext uri="{FF2B5EF4-FFF2-40B4-BE49-F238E27FC236}">
                <a16:creationId xmlns:a16="http://schemas.microsoft.com/office/drawing/2014/main" id="{B5B99429-15CB-4646-807F-6B01F4253B13}"/>
              </a:ext>
            </a:extLst>
          </p:cNvPr>
          <p:cNvGrpSpPr/>
          <p:nvPr userDrawn="1"/>
        </p:nvGrpSpPr>
        <p:grpSpPr>
          <a:xfrm>
            <a:off x="354110" y="5904602"/>
            <a:ext cx="11480604" cy="109990"/>
            <a:chOff x="354110" y="6402442"/>
            <a:chExt cx="11480604" cy="109990"/>
          </a:xfrm>
        </p:grpSpPr>
        <p:sp>
          <p:nvSpPr>
            <p:cNvPr id="619" name="Rectangle 59">
              <a:extLst>
                <a:ext uri="{FF2B5EF4-FFF2-40B4-BE49-F238E27FC236}">
                  <a16:creationId xmlns:a16="http://schemas.microsoft.com/office/drawing/2014/main" id="{624494D0-607C-4971-A357-ED99F45D7C21}"/>
                </a:ext>
              </a:extLst>
            </p:cNvPr>
            <p:cNvSpPr>
              <a:spLocks noChangeArrowheads="1"/>
            </p:cNvSpPr>
            <p:nvPr/>
          </p:nvSpPr>
          <p:spPr bwMode="auto">
            <a:xfrm>
              <a:off x="35411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0" name="Rectangle 60">
              <a:extLst>
                <a:ext uri="{FF2B5EF4-FFF2-40B4-BE49-F238E27FC236}">
                  <a16:creationId xmlns:a16="http://schemas.microsoft.com/office/drawing/2014/main" id="{22FD15BA-8E62-417D-8392-658E5E86C2FF}"/>
                </a:ext>
              </a:extLst>
            </p:cNvPr>
            <p:cNvSpPr>
              <a:spLocks noChangeArrowheads="1"/>
            </p:cNvSpPr>
            <p:nvPr/>
          </p:nvSpPr>
          <p:spPr bwMode="auto">
            <a:xfrm>
              <a:off x="80954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1" name="Rectangle 61">
              <a:extLst>
                <a:ext uri="{FF2B5EF4-FFF2-40B4-BE49-F238E27FC236}">
                  <a16:creationId xmlns:a16="http://schemas.microsoft.com/office/drawing/2014/main" id="{C665A07F-2AFB-49CF-8EE0-C81377FC2A54}"/>
                </a:ext>
              </a:extLst>
            </p:cNvPr>
            <p:cNvSpPr>
              <a:spLocks noChangeArrowheads="1"/>
            </p:cNvSpPr>
            <p:nvPr/>
          </p:nvSpPr>
          <p:spPr bwMode="auto">
            <a:xfrm>
              <a:off x="1263805"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2" name="Rectangle 62">
              <a:extLst>
                <a:ext uri="{FF2B5EF4-FFF2-40B4-BE49-F238E27FC236}">
                  <a16:creationId xmlns:a16="http://schemas.microsoft.com/office/drawing/2014/main" id="{74997C49-7ACC-4BCC-BC8D-58EBD77EE72A}"/>
                </a:ext>
              </a:extLst>
            </p:cNvPr>
            <p:cNvSpPr>
              <a:spLocks noChangeArrowheads="1"/>
            </p:cNvSpPr>
            <p:nvPr/>
          </p:nvSpPr>
          <p:spPr bwMode="auto">
            <a:xfrm>
              <a:off x="1719239"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3" name="Rectangle 63">
              <a:extLst>
                <a:ext uri="{FF2B5EF4-FFF2-40B4-BE49-F238E27FC236}">
                  <a16:creationId xmlns:a16="http://schemas.microsoft.com/office/drawing/2014/main" id="{E3CDD2FB-079B-43EA-89D5-5FD9D7644AC4}"/>
                </a:ext>
              </a:extLst>
            </p:cNvPr>
            <p:cNvSpPr>
              <a:spLocks noChangeArrowheads="1"/>
            </p:cNvSpPr>
            <p:nvPr/>
          </p:nvSpPr>
          <p:spPr bwMode="auto">
            <a:xfrm>
              <a:off x="2173502"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4" name="Rectangle 64">
              <a:extLst>
                <a:ext uri="{FF2B5EF4-FFF2-40B4-BE49-F238E27FC236}">
                  <a16:creationId xmlns:a16="http://schemas.microsoft.com/office/drawing/2014/main" id="{9C1479D9-3647-44C4-99E1-C660E2C8E306}"/>
                </a:ext>
              </a:extLst>
            </p:cNvPr>
            <p:cNvSpPr>
              <a:spLocks noChangeArrowheads="1"/>
            </p:cNvSpPr>
            <p:nvPr/>
          </p:nvSpPr>
          <p:spPr bwMode="auto">
            <a:xfrm>
              <a:off x="2628934"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5" name="Rectangle 65">
              <a:extLst>
                <a:ext uri="{FF2B5EF4-FFF2-40B4-BE49-F238E27FC236}">
                  <a16:creationId xmlns:a16="http://schemas.microsoft.com/office/drawing/2014/main" id="{AA8F3E10-CD9D-49C0-B0AE-24ABBF3BDC07}"/>
                </a:ext>
              </a:extLst>
            </p:cNvPr>
            <p:cNvSpPr>
              <a:spLocks noChangeArrowheads="1"/>
            </p:cNvSpPr>
            <p:nvPr/>
          </p:nvSpPr>
          <p:spPr bwMode="auto">
            <a:xfrm>
              <a:off x="3083197"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6" name="Rectangle 66">
              <a:extLst>
                <a:ext uri="{FF2B5EF4-FFF2-40B4-BE49-F238E27FC236}">
                  <a16:creationId xmlns:a16="http://schemas.microsoft.com/office/drawing/2014/main" id="{9C3B6F09-A4DD-4A26-B213-51E23205497E}"/>
                </a:ext>
              </a:extLst>
            </p:cNvPr>
            <p:cNvSpPr>
              <a:spLocks noChangeArrowheads="1"/>
            </p:cNvSpPr>
            <p:nvPr/>
          </p:nvSpPr>
          <p:spPr bwMode="auto">
            <a:xfrm>
              <a:off x="3538630"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7" name="Rectangle 67">
              <a:extLst>
                <a:ext uri="{FF2B5EF4-FFF2-40B4-BE49-F238E27FC236}">
                  <a16:creationId xmlns:a16="http://schemas.microsoft.com/office/drawing/2014/main" id="{2BA14941-5A2D-4CDB-9C2E-79C930D22256}"/>
                </a:ext>
              </a:extLst>
            </p:cNvPr>
            <p:cNvSpPr>
              <a:spLocks noChangeArrowheads="1"/>
            </p:cNvSpPr>
            <p:nvPr/>
          </p:nvSpPr>
          <p:spPr bwMode="auto">
            <a:xfrm>
              <a:off x="3992893"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8" name="Rectangle 68">
              <a:extLst>
                <a:ext uri="{FF2B5EF4-FFF2-40B4-BE49-F238E27FC236}">
                  <a16:creationId xmlns:a16="http://schemas.microsoft.com/office/drawing/2014/main" id="{6C5B2E84-85D6-4DD5-88FE-F8495F5E3CA2}"/>
                </a:ext>
              </a:extLst>
            </p:cNvPr>
            <p:cNvSpPr>
              <a:spLocks noChangeArrowheads="1"/>
            </p:cNvSpPr>
            <p:nvPr/>
          </p:nvSpPr>
          <p:spPr bwMode="auto">
            <a:xfrm>
              <a:off x="4448326"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9" name="Rectangle 69">
              <a:extLst>
                <a:ext uri="{FF2B5EF4-FFF2-40B4-BE49-F238E27FC236}">
                  <a16:creationId xmlns:a16="http://schemas.microsoft.com/office/drawing/2014/main" id="{1987B595-96EB-427F-8E00-533CBBEB5E66}"/>
                </a:ext>
              </a:extLst>
            </p:cNvPr>
            <p:cNvSpPr>
              <a:spLocks noChangeArrowheads="1"/>
            </p:cNvSpPr>
            <p:nvPr/>
          </p:nvSpPr>
          <p:spPr bwMode="auto">
            <a:xfrm>
              <a:off x="4902589"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0" name="Rectangle 70">
              <a:extLst>
                <a:ext uri="{FF2B5EF4-FFF2-40B4-BE49-F238E27FC236}">
                  <a16:creationId xmlns:a16="http://schemas.microsoft.com/office/drawing/2014/main" id="{99D33392-C824-498D-AF8A-7AF58A9F3321}"/>
                </a:ext>
              </a:extLst>
            </p:cNvPr>
            <p:cNvSpPr>
              <a:spLocks noChangeArrowheads="1"/>
            </p:cNvSpPr>
            <p:nvPr/>
          </p:nvSpPr>
          <p:spPr bwMode="auto">
            <a:xfrm>
              <a:off x="535802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1" name="Rectangle 71">
              <a:extLst>
                <a:ext uri="{FF2B5EF4-FFF2-40B4-BE49-F238E27FC236}">
                  <a16:creationId xmlns:a16="http://schemas.microsoft.com/office/drawing/2014/main" id="{6D1CAD59-FE6E-48A2-AE71-1BB80553F20C}"/>
                </a:ext>
              </a:extLst>
            </p:cNvPr>
            <p:cNvSpPr>
              <a:spLocks noChangeArrowheads="1"/>
            </p:cNvSpPr>
            <p:nvPr/>
          </p:nvSpPr>
          <p:spPr bwMode="auto">
            <a:xfrm>
              <a:off x="5812285"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2" name="Rectangle 72">
              <a:extLst>
                <a:ext uri="{FF2B5EF4-FFF2-40B4-BE49-F238E27FC236}">
                  <a16:creationId xmlns:a16="http://schemas.microsoft.com/office/drawing/2014/main" id="{BD936CE6-00F6-4CAF-A200-A693710C89B3}"/>
                </a:ext>
              </a:extLst>
            </p:cNvPr>
            <p:cNvSpPr>
              <a:spLocks noChangeArrowheads="1"/>
            </p:cNvSpPr>
            <p:nvPr/>
          </p:nvSpPr>
          <p:spPr bwMode="auto">
            <a:xfrm>
              <a:off x="6267717"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3" name="Rectangle 73">
              <a:extLst>
                <a:ext uri="{FF2B5EF4-FFF2-40B4-BE49-F238E27FC236}">
                  <a16:creationId xmlns:a16="http://schemas.microsoft.com/office/drawing/2014/main" id="{10329E52-6B3F-4897-BFBC-A6C4F2D26958}"/>
                </a:ext>
              </a:extLst>
            </p:cNvPr>
            <p:cNvSpPr>
              <a:spLocks noChangeArrowheads="1"/>
            </p:cNvSpPr>
            <p:nvPr/>
          </p:nvSpPr>
          <p:spPr bwMode="auto">
            <a:xfrm>
              <a:off x="672198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4" name="Rectangle 74">
              <a:extLst>
                <a:ext uri="{FF2B5EF4-FFF2-40B4-BE49-F238E27FC236}">
                  <a16:creationId xmlns:a16="http://schemas.microsoft.com/office/drawing/2014/main" id="{B9A5FD8E-2005-457D-B36F-5BD162CB6407}"/>
                </a:ext>
              </a:extLst>
            </p:cNvPr>
            <p:cNvSpPr>
              <a:spLocks noChangeArrowheads="1"/>
            </p:cNvSpPr>
            <p:nvPr/>
          </p:nvSpPr>
          <p:spPr bwMode="auto">
            <a:xfrm>
              <a:off x="7177414"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5" name="Rectangle 75">
              <a:extLst>
                <a:ext uri="{FF2B5EF4-FFF2-40B4-BE49-F238E27FC236}">
                  <a16:creationId xmlns:a16="http://schemas.microsoft.com/office/drawing/2014/main" id="{2C1FBF6B-A7C3-4F83-AD53-33D9E848D4A4}"/>
                </a:ext>
              </a:extLst>
            </p:cNvPr>
            <p:cNvSpPr>
              <a:spLocks noChangeArrowheads="1"/>
            </p:cNvSpPr>
            <p:nvPr/>
          </p:nvSpPr>
          <p:spPr bwMode="auto">
            <a:xfrm>
              <a:off x="7631676"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6" name="Rectangle 76">
              <a:extLst>
                <a:ext uri="{FF2B5EF4-FFF2-40B4-BE49-F238E27FC236}">
                  <a16:creationId xmlns:a16="http://schemas.microsoft.com/office/drawing/2014/main" id="{964A4B57-1B27-4010-9A9F-F2BCD2530127}"/>
                </a:ext>
              </a:extLst>
            </p:cNvPr>
            <p:cNvSpPr>
              <a:spLocks noChangeArrowheads="1"/>
            </p:cNvSpPr>
            <p:nvPr/>
          </p:nvSpPr>
          <p:spPr bwMode="auto">
            <a:xfrm>
              <a:off x="8087109"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7" name="Rectangle 77">
              <a:extLst>
                <a:ext uri="{FF2B5EF4-FFF2-40B4-BE49-F238E27FC236}">
                  <a16:creationId xmlns:a16="http://schemas.microsoft.com/office/drawing/2014/main" id="{D961087D-A1D8-48DD-8BD9-550D63557439}"/>
                </a:ext>
              </a:extLst>
            </p:cNvPr>
            <p:cNvSpPr>
              <a:spLocks noChangeArrowheads="1"/>
            </p:cNvSpPr>
            <p:nvPr/>
          </p:nvSpPr>
          <p:spPr bwMode="auto">
            <a:xfrm>
              <a:off x="8541372"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8" name="Rectangle 78">
              <a:extLst>
                <a:ext uri="{FF2B5EF4-FFF2-40B4-BE49-F238E27FC236}">
                  <a16:creationId xmlns:a16="http://schemas.microsoft.com/office/drawing/2014/main" id="{64FADA1C-663B-4FF6-8D80-B311B8ABCD02}"/>
                </a:ext>
              </a:extLst>
            </p:cNvPr>
            <p:cNvSpPr>
              <a:spLocks noChangeArrowheads="1"/>
            </p:cNvSpPr>
            <p:nvPr/>
          </p:nvSpPr>
          <p:spPr bwMode="auto">
            <a:xfrm>
              <a:off x="8996805"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9" name="Rectangle 79">
              <a:extLst>
                <a:ext uri="{FF2B5EF4-FFF2-40B4-BE49-F238E27FC236}">
                  <a16:creationId xmlns:a16="http://schemas.microsoft.com/office/drawing/2014/main" id="{E96330D1-4BBF-4D0A-B45F-77999C5C74D6}"/>
                </a:ext>
              </a:extLst>
            </p:cNvPr>
            <p:cNvSpPr>
              <a:spLocks noChangeArrowheads="1"/>
            </p:cNvSpPr>
            <p:nvPr/>
          </p:nvSpPr>
          <p:spPr bwMode="auto">
            <a:xfrm>
              <a:off x="9451068"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0" name="Rectangle 80">
              <a:extLst>
                <a:ext uri="{FF2B5EF4-FFF2-40B4-BE49-F238E27FC236}">
                  <a16:creationId xmlns:a16="http://schemas.microsoft.com/office/drawing/2014/main" id="{78AFE672-0739-4A26-8B51-D71BAD6A4326}"/>
                </a:ext>
              </a:extLst>
            </p:cNvPr>
            <p:cNvSpPr>
              <a:spLocks noChangeArrowheads="1"/>
            </p:cNvSpPr>
            <p:nvPr/>
          </p:nvSpPr>
          <p:spPr bwMode="auto">
            <a:xfrm>
              <a:off x="9906501"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1" name="Rectangle 81">
              <a:extLst>
                <a:ext uri="{FF2B5EF4-FFF2-40B4-BE49-F238E27FC236}">
                  <a16:creationId xmlns:a16="http://schemas.microsoft.com/office/drawing/2014/main" id="{AA3E4254-137D-4797-BF52-FAB6866F0F05}"/>
                </a:ext>
              </a:extLst>
            </p:cNvPr>
            <p:cNvSpPr>
              <a:spLocks noChangeArrowheads="1"/>
            </p:cNvSpPr>
            <p:nvPr/>
          </p:nvSpPr>
          <p:spPr bwMode="auto">
            <a:xfrm>
              <a:off x="10360763"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2" name="Rectangle 82">
              <a:extLst>
                <a:ext uri="{FF2B5EF4-FFF2-40B4-BE49-F238E27FC236}">
                  <a16:creationId xmlns:a16="http://schemas.microsoft.com/office/drawing/2014/main" id="{81844ED9-0C33-41B9-8D6C-0C959F9E0F48}"/>
                </a:ext>
              </a:extLst>
            </p:cNvPr>
            <p:cNvSpPr>
              <a:spLocks noChangeArrowheads="1"/>
            </p:cNvSpPr>
            <p:nvPr/>
          </p:nvSpPr>
          <p:spPr bwMode="auto">
            <a:xfrm>
              <a:off x="10816197"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3" name="Rectangle 83">
              <a:extLst>
                <a:ext uri="{FF2B5EF4-FFF2-40B4-BE49-F238E27FC236}">
                  <a16:creationId xmlns:a16="http://schemas.microsoft.com/office/drawing/2014/main" id="{69541354-1FEF-4A05-8852-E0866C02411F}"/>
                </a:ext>
              </a:extLst>
            </p:cNvPr>
            <p:cNvSpPr>
              <a:spLocks noChangeArrowheads="1"/>
            </p:cNvSpPr>
            <p:nvPr/>
          </p:nvSpPr>
          <p:spPr bwMode="auto">
            <a:xfrm>
              <a:off x="1127046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4" name="Rectangle 84">
              <a:extLst>
                <a:ext uri="{FF2B5EF4-FFF2-40B4-BE49-F238E27FC236}">
                  <a16:creationId xmlns:a16="http://schemas.microsoft.com/office/drawing/2014/main" id="{22323587-A6E2-4D2C-9D71-B6D0B4DAF0A2}"/>
                </a:ext>
              </a:extLst>
            </p:cNvPr>
            <p:cNvSpPr>
              <a:spLocks noChangeArrowheads="1"/>
            </p:cNvSpPr>
            <p:nvPr/>
          </p:nvSpPr>
          <p:spPr bwMode="auto">
            <a:xfrm>
              <a:off x="1172589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spTree>
    <p:extLst>
      <p:ext uri="{BB962C8B-B14F-4D97-AF65-F5344CB8AC3E}">
        <p14:creationId xmlns:p14="http://schemas.microsoft.com/office/powerpoint/2010/main" val="10021944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274639"/>
            <a:ext cx="10969943" cy="711081"/>
          </a:xfrm>
          <a:prstGeom prst="rect">
            <a:avLst/>
          </a:prstGeom>
        </p:spPr>
        <p:txBody>
          <a:bodyPr vert="horz" lIns="0" tIns="60949" rIns="0" bIns="60949" rtlCol="0" anchor="ctr">
            <a:normAutofit/>
          </a:bodyPr>
          <a:lstStyle/>
          <a:p>
            <a:r>
              <a:rPr lang="en-US" dirty="0"/>
              <a:t>Click to edit Master title style</a:t>
            </a:r>
          </a:p>
        </p:txBody>
      </p:sp>
      <p:sp>
        <p:nvSpPr>
          <p:cNvPr id="3" name="Text Placeholder 2"/>
          <p:cNvSpPr>
            <a:spLocks noGrp="1"/>
          </p:cNvSpPr>
          <p:nvPr>
            <p:ph type="body" idx="1"/>
          </p:nvPr>
        </p:nvSpPr>
        <p:spPr>
          <a:xfrm>
            <a:off x="609441" y="1138425"/>
            <a:ext cx="10969943" cy="4987739"/>
          </a:xfrm>
          <a:prstGeom prst="rect">
            <a:avLst/>
          </a:prstGeom>
        </p:spPr>
        <p:txBody>
          <a:bodyPr vert="horz" lIns="0" tIns="60949" rIns="0"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441" y="6356351"/>
            <a:ext cx="2844059" cy="365125"/>
          </a:xfrm>
          <a:prstGeom prst="rect">
            <a:avLst/>
          </a:prstGeom>
        </p:spPr>
        <p:txBody>
          <a:bodyPr vert="horz" lIns="0" tIns="60949" rIns="0" bIns="60949" rtlCol="0" anchor="ctr"/>
          <a:lstStyle>
            <a:lvl1pPr algn="l">
              <a:defRPr sz="1600">
                <a:solidFill>
                  <a:schemeClr val="tx1">
                    <a:tint val="75000"/>
                  </a:schemeClr>
                </a:solidFill>
              </a:defRPr>
            </a:lvl1pPr>
          </a:lstStyle>
          <a:p>
            <a:fld id="{425404F2-BE9A-4460-8815-8F645183555F}" type="datetimeFigureOut">
              <a:rPr lang="en-US" smtClean="0"/>
              <a:pPr/>
              <a:t>12/11/2023</a:t>
            </a:fld>
            <a:endParaRPr lang="en-US"/>
          </a:p>
        </p:txBody>
      </p:sp>
      <p:sp>
        <p:nvSpPr>
          <p:cNvPr id="5" name="Footer Placeholder 4"/>
          <p:cNvSpPr>
            <a:spLocks noGrp="1"/>
          </p:cNvSpPr>
          <p:nvPr>
            <p:ph type="ftr" sz="quarter" idx="3"/>
          </p:nvPr>
        </p:nvSpPr>
        <p:spPr>
          <a:xfrm>
            <a:off x="4164515" y="6356351"/>
            <a:ext cx="3859795" cy="365125"/>
          </a:xfrm>
          <a:prstGeom prst="rect">
            <a:avLst/>
          </a:prstGeom>
        </p:spPr>
        <p:txBody>
          <a:bodyPr vert="horz" lIns="0" tIns="60949" rIns="0" bIns="60949" rtlCol="0" anchor="ctr"/>
          <a:lstStyle>
            <a:lvl1pPr algn="ctr">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5325" y="6356351"/>
            <a:ext cx="2844059" cy="365125"/>
          </a:xfrm>
          <a:prstGeom prst="rect">
            <a:avLst/>
          </a:prstGeom>
        </p:spPr>
        <p:txBody>
          <a:bodyPr vert="horz" lIns="0" tIns="60949" rIns="0" bIns="60949" rtlCol="0" anchor="ctr"/>
          <a:lstStyle>
            <a:lvl1pPr algn="r">
              <a:defRPr sz="1600">
                <a:solidFill>
                  <a:schemeClr val="tx1">
                    <a:tint val="75000"/>
                  </a:schemeClr>
                </a:solidFill>
              </a:defRPr>
            </a:lvl1pPr>
          </a:lstStyle>
          <a:p>
            <a:r>
              <a:rPr lang="en-US" dirty="0"/>
              <a:t>www.anubhavtrainings.com</a:t>
            </a:r>
          </a:p>
        </p:txBody>
      </p:sp>
      <p:pic>
        <p:nvPicPr>
          <p:cNvPr id="7" name="Picture 4">
            <a:extLst>
              <a:ext uri="{FF2B5EF4-FFF2-40B4-BE49-F238E27FC236}">
                <a16:creationId xmlns:a16="http://schemas.microsoft.com/office/drawing/2014/main" id="{3DEB2B14-6477-2927-E581-527B2BB61E12}"/>
              </a:ext>
            </a:extLst>
          </p:cNvPr>
          <p:cNvPicPr>
            <a:picLocks noChangeAspect="1" noChangeArrowheads="1"/>
          </p:cNvPicPr>
          <p:nvPr userDrawn="1"/>
        </p:nvPicPr>
        <p:blipFill>
          <a:blip r:embed="rId13" cstate="print">
            <a:extLst>
              <a:ext uri="{28A0092B-C50C-407E-A947-70E740481C1C}">
                <a14:useLocalDpi xmlns:a14="http://schemas.microsoft.com/office/drawing/2010/main" val="0"/>
              </a:ext>
            </a:extLst>
          </a:blip>
          <a:srcRect/>
          <a:stretch>
            <a:fillRect/>
          </a:stretch>
        </p:blipFill>
        <p:spPr bwMode="auto">
          <a:xfrm>
            <a:off x="11350996" y="78420"/>
            <a:ext cx="652887" cy="6448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4508044"/>
      </p:ext>
    </p:extLst>
  </p:cSld>
  <p:clrMap bg1="lt1" tx1="dk1" bg2="lt2" tx2="dk2" accent1="accent1" accent2="accent2" accent3="accent3" accent4="accent4" accent5="accent5" accent6="accent6" hlink="hlink" folHlink="folHlink"/>
  <p:sldLayoutIdLst>
    <p:sldLayoutId id="2147483661" r:id="rId1"/>
    <p:sldLayoutId id="2147483664" r:id="rId2"/>
    <p:sldLayoutId id="2147483663" r:id="rId3"/>
    <p:sldLayoutId id="2147483666" r:id="rId4"/>
    <p:sldLayoutId id="2147483668" r:id="rId5"/>
    <p:sldLayoutId id="2147483669" r:id="rId6"/>
    <p:sldLayoutId id="2147483667" r:id="rId7"/>
    <p:sldLayoutId id="2147483670" r:id="rId8"/>
    <p:sldLayoutId id="2147483665" r:id="rId9"/>
    <p:sldLayoutId id="2147483672" r:id="rId10"/>
    <p:sldLayoutId id="2147483673" r:id="rId11"/>
  </p:sldLayoutIdLst>
  <p:txStyles>
    <p:titleStyle>
      <a:lvl1pPr algn="l" defTabSz="1218987" rtl="0" eaLnBrk="1" latinLnBrk="0" hangingPunct="1">
        <a:spcBef>
          <a:spcPct val="0"/>
        </a:spcBef>
        <a:buNone/>
        <a:defRPr sz="3600" b="1" kern="1200">
          <a:solidFill>
            <a:schemeClr val="tx1"/>
          </a:solidFill>
          <a:latin typeface="+mn-lt"/>
          <a:ea typeface="+mj-ea"/>
          <a:cs typeface="+mj-cs"/>
        </a:defRPr>
      </a:lvl1pPr>
    </p:titleStyle>
    <p:body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18.svg"/><Relationship Id="rId5" Type="http://schemas.openxmlformats.org/officeDocument/2006/relationships/image" Target="../media/image17.png"/><Relationship Id="rId10" Type="http://schemas.openxmlformats.org/officeDocument/2006/relationships/image" Target="../media/image22.svg"/><Relationship Id="rId4" Type="http://schemas.openxmlformats.org/officeDocument/2006/relationships/image" Target="../media/image16.svg"/><Relationship Id="rId9"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svg"/></Relationships>
</file>

<file path=ppt/slides/_rels/slide1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account.hanatrial.ondemand.com/trial/#/home/trial"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s://github.com/cloudfoundry/cli/wiki/V6-CLI-Installation-Guide" TargetMode="External"/><Relationship Id="rId2" Type="http://schemas.openxmlformats.org/officeDocument/2006/relationships/hyperlink" Target="https://git-scm.com/downloads" TargetMode="External"/><Relationship Id="rId1" Type="http://schemas.openxmlformats.org/officeDocument/2006/relationships/slideLayout" Target="../slideLayouts/slideLayout2.xml"/><Relationship Id="rId4" Type="http://schemas.openxmlformats.org/officeDocument/2006/relationships/hyperlink" Target="https://code.visualstudio.com/download" TargetMode="External"/></Relationships>
</file>

<file path=ppt/slides/_rels/slide29.xml.rels><?xml version="1.0" encoding="UTF-8" standalone="yes"?>
<Relationships xmlns="http://schemas.openxmlformats.org/package/2006/relationships"><Relationship Id="rId3" Type="http://schemas.openxmlformats.org/officeDocument/2006/relationships/hyperlink" Target="https://github.com/soyuztechnologies/BTP_Architect_Training/blob/master/Day%201/helloworld.zip" TargetMode="External"/><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hyperlink" Target="https://npmjs.com/"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hyperlink" Target="https://github.com/soyuztechnologies/BTP_Architect_Training/blob/master/Day%203/03Nodemicroservice.zip" TargetMode="External"/><Relationship Id="rId2" Type="http://schemas.openxmlformats.org/officeDocument/2006/relationships/hyperlink" Target="https://github.com/soyuztechnologies/BTP_Architect_Training/blob/master/Day%203/02basicnode.zip" TargetMode="Externa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hyperlink" Target="http://www.twitter.com/" TargetMode="External"/><Relationship Id="rId2" Type="http://schemas.openxmlformats.org/officeDocument/2006/relationships/hyperlink" Target="http://www.facebook.com/" TargetMode="External"/><Relationship Id="rId1" Type="http://schemas.openxmlformats.org/officeDocument/2006/relationships/slideLayout" Target="../slideLayouts/slideLayout9.xml"/><Relationship Id="rId5" Type="http://schemas.openxmlformats.org/officeDocument/2006/relationships/image" Target="../media/image43.png"/><Relationship Id="rId4" Type="http://schemas.openxmlformats.org/officeDocument/2006/relationships/hyperlink" Target="http://www.dribbble.com/" TargetMode="External"/></Relationships>
</file>

<file path=ppt/slides/_rels/slide42.xml.rels><?xml version="1.0" encoding="UTF-8" standalone="yes"?>
<Relationships xmlns="http://schemas.openxmlformats.org/package/2006/relationships"><Relationship Id="rId8" Type="http://schemas.openxmlformats.org/officeDocument/2006/relationships/image" Target="../media/image49.jpeg"/><Relationship Id="rId3" Type="http://schemas.openxmlformats.org/officeDocument/2006/relationships/image" Target="../media/image44.jpeg"/><Relationship Id="rId7" Type="http://schemas.openxmlformats.org/officeDocument/2006/relationships/image" Target="../media/image48.tiff"/><Relationship Id="rId2" Type="http://schemas.openxmlformats.org/officeDocument/2006/relationships/notesSlide" Target="../notesSlides/notesSlide6.xml"/><Relationship Id="rId1" Type="http://schemas.openxmlformats.org/officeDocument/2006/relationships/slideLayout" Target="../slideLayouts/slideLayout10.xml"/><Relationship Id="rId6" Type="http://schemas.openxmlformats.org/officeDocument/2006/relationships/image" Target="../media/image47.tiff"/><Relationship Id="rId5" Type="http://schemas.openxmlformats.org/officeDocument/2006/relationships/image" Target="../media/image46.tiff"/><Relationship Id="rId4" Type="http://schemas.openxmlformats.org/officeDocument/2006/relationships/image" Target="../media/image45.tiff"/><Relationship Id="rId9" Type="http://schemas.openxmlformats.org/officeDocument/2006/relationships/image" Target="../media/image5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hyperlink" Target="https://help.sap.com/viewer/34f67db3b755405e8145c578221f012c/latest/en-US/6bcefac41a334bb0bc912961aa6b34dc.html" TargetMode="External"/><Relationship Id="rId7"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hyperlink" Target="https://discovery-center.cloud.sap/serviceCatalog?" TargetMode="Externa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736" name="Title 735">
            <a:extLst>
              <a:ext uri="{FF2B5EF4-FFF2-40B4-BE49-F238E27FC236}">
                <a16:creationId xmlns:a16="http://schemas.microsoft.com/office/drawing/2014/main" id="{CE57EBF5-7CB4-4746-AB9E-3E8717897D0F}"/>
              </a:ext>
            </a:extLst>
          </p:cNvPr>
          <p:cNvSpPr>
            <a:spLocks noGrp="1"/>
          </p:cNvSpPr>
          <p:nvPr>
            <p:ph type="ctrTitle"/>
          </p:nvPr>
        </p:nvSpPr>
        <p:spPr>
          <a:xfrm>
            <a:off x="3530893" y="2601545"/>
            <a:ext cx="5086633" cy="827455"/>
          </a:xfrm>
        </p:spPr>
        <p:txBody>
          <a:bodyPr anchor="ctr"/>
          <a:lstStyle/>
          <a:p>
            <a:r>
              <a:rPr lang="en-US" sz="4800" dirty="0">
                <a:solidFill>
                  <a:schemeClr val="bg1"/>
                </a:solidFill>
                <a:latin typeface="Arial Black" panose="020B0A04020102020204" pitchFamily="34" charset="0"/>
              </a:rPr>
              <a:t>SAP BTP Extension Suite Training</a:t>
            </a:r>
            <a:endParaRPr lang="en-IN" dirty="0">
              <a:solidFill>
                <a:schemeClr val="bg1"/>
              </a:solidFill>
              <a:latin typeface="Arial Black" panose="020B0A04020102020204" pitchFamily="34" charset="0"/>
            </a:endParaRPr>
          </a:p>
        </p:txBody>
      </p:sp>
      <p:sp>
        <p:nvSpPr>
          <p:cNvPr id="737" name="Subtitle 736">
            <a:extLst>
              <a:ext uri="{FF2B5EF4-FFF2-40B4-BE49-F238E27FC236}">
                <a16:creationId xmlns:a16="http://schemas.microsoft.com/office/drawing/2014/main" id="{700EA347-9CC8-4879-9255-16687B0BED48}"/>
              </a:ext>
            </a:extLst>
          </p:cNvPr>
          <p:cNvSpPr>
            <a:spLocks noGrp="1"/>
          </p:cNvSpPr>
          <p:nvPr>
            <p:ph type="subTitle" idx="1"/>
          </p:nvPr>
        </p:nvSpPr>
        <p:spPr/>
        <p:txBody>
          <a:bodyPr/>
          <a:lstStyle/>
          <a:p>
            <a:r>
              <a:rPr lang="en-IN" spc="100" dirty="0">
                <a:latin typeface="Cooper Black" panose="0208090404030B020404" pitchFamily="18" charset="0"/>
              </a:rPr>
              <a:t>www.AnubhavTrainings.com</a:t>
            </a:r>
          </a:p>
        </p:txBody>
      </p:sp>
      <p:sp>
        <p:nvSpPr>
          <p:cNvPr id="4" name="Subtitle 736">
            <a:extLst>
              <a:ext uri="{FF2B5EF4-FFF2-40B4-BE49-F238E27FC236}">
                <a16:creationId xmlns:a16="http://schemas.microsoft.com/office/drawing/2014/main" id="{3F065217-DE63-4532-8B57-61ED049613CD}"/>
              </a:ext>
            </a:extLst>
          </p:cNvPr>
          <p:cNvSpPr txBox="1">
            <a:spLocks/>
          </p:cNvSpPr>
          <p:nvPr/>
        </p:nvSpPr>
        <p:spPr>
          <a:xfrm>
            <a:off x="3296764" y="3933056"/>
            <a:ext cx="5595296" cy="531269"/>
          </a:xfrm>
          <a:prstGeom prst="rect">
            <a:avLst/>
          </a:prstGeom>
        </p:spPr>
        <p:txBody>
          <a:bodyPr vert="horz" lIns="0" tIns="60949" rIns="0" bIns="60949" rtlCol="0">
            <a:normAutofit/>
          </a:bodyPr>
          <a:lstStyle>
            <a:lvl1pPr marL="0" indent="0" algn="ctr" defTabSz="1218987" rtl="0" eaLnBrk="1" latinLnBrk="0" hangingPunct="1">
              <a:spcBef>
                <a:spcPct val="20000"/>
              </a:spcBef>
              <a:buFont typeface="Arial" pitchFamily="34" charset="0"/>
              <a:buNone/>
              <a:defRPr lang="en-US" sz="2400" kern="1200" smtClean="0">
                <a:solidFill>
                  <a:schemeClr val="accent2"/>
                </a:solidFill>
                <a:latin typeface="+mn-lt"/>
                <a:ea typeface="+mj-ea"/>
                <a:cs typeface="+mj-cs"/>
              </a:defRPr>
            </a:lvl1pPr>
            <a:lvl2pPr marL="609468" indent="0" algn="ctr" defTabSz="1218987" rtl="0" eaLnBrk="1" latinLnBrk="0" hangingPunct="1">
              <a:spcBef>
                <a:spcPct val="20000"/>
              </a:spcBef>
              <a:buFont typeface="Arial" pitchFamily="34" charset="0"/>
              <a:buNone/>
              <a:defRPr sz="3200" kern="1200">
                <a:solidFill>
                  <a:schemeClr val="tx1">
                    <a:tint val="75000"/>
                  </a:schemeClr>
                </a:solidFill>
                <a:latin typeface="+mj-lt"/>
                <a:ea typeface="+mn-ea"/>
                <a:cs typeface="+mn-cs"/>
              </a:defRPr>
            </a:lvl2pPr>
            <a:lvl3pPr marL="1218936" indent="0" algn="ctr" defTabSz="1218987" rtl="0" eaLnBrk="1" latinLnBrk="0" hangingPunct="1">
              <a:spcBef>
                <a:spcPct val="20000"/>
              </a:spcBef>
              <a:buFont typeface="Arial" pitchFamily="34" charset="0"/>
              <a:buNone/>
              <a:defRPr sz="2400" kern="1200">
                <a:solidFill>
                  <a:schemeClr val="tx1">
                    <a:tint val="75000"/>
                  </a:schemeClr>
                </a:solidFill>
                <a:latin typeface="+mj-lt"/>
                <a:ea typeface="+mn-ea"/>
                <a:cs typeface="+mn-cs"/>
              </a:defRPr>
            </a:lvl3pPr>
            <a:lvl4pPr marL="1828404" indent="0" algn="ctr" defTabSz="1218987" rtl="0" eaLnBrk="1" latinLnBrk="0" hangingPunct="1">
              <a:spcBef>
                <a:spcPct val="20000"/>
              </a:spcBef>
              <a:buFont typeface="Arial" pitchFamily="34" charset="0"/>
              <a:buNone/>
              <a:defRPr sz="2000" kern="1200">
                <a:solidFill>
                  <a:schemeClr val="tx1">
                    <a:tint val="75000"/>
                  </a:schemeClr>
                </a:solidFill>
                <a:latin typeface="+mj-lt"/>
                <a:ea typeface="+mn-ea"/>
                <a:cs typeface="+mn-cs"/>
              </a:defRPr>
            </a:lvl4pPr>
            <a:lvl5pPr marL="2437872" indent="0" algn="ctr" defTabSz="1218987" rtl="0" eaLnBrk="1" latinLnBrk="0" hangingPunct="1">
              <a:spcBef>
                <a:spcPct val="20000"/>
              </a:spcBef>
              <a:buFont typeface="Arial" pitchFamily="34" charset="0"/>
              <a:buNone/>
              <a:defRPr sz="2000" kern="1200">
                <a:solidFill>
                  <a:schemeClr val="tx1">
                    <a:tint val="75000"/>
                  </a:schemeClr>
                </a:solidFill>
                <a:latin typeface="+mj-lt"/>
                <a:ea typeface="+mn-ea"/>
                <a:cs typeface="+mn-cs"/>
              </a:defRPr>
            </a:lvl5pPr>
            <a:lvl6pPr marL="3047340" indent="0" algn="ctr" defTabSz="1218987" rtl="0" eaLnBrk="1" latinLnBrk="0" hangingPunct="1">
              <a:spcBef>
                <a:spcPct val="20000"/>
              </a:spcBef>
              <a:buFont typeface="Arial" pitchFamily="34" charset="0"/>
              <a:buNone/>
              <a:defRPr sz="2700" kern="1200">
                <a:solidFill>
                  <a:schemeClr val="tx1">
                    <a:tint val="75000"/>
                  </a:schemeClr>
                </a:solidFill>
                <a:latin typeface="+mn-lt"/>
                <a:ea typeface="+mn-ea"/>
                <a:cs typeface="+mn-cs"/>
              </a:defRPr>
            </a:lvl6pPr>
            <a:lvl7pPr marL="3656808" indent="0" algn="ctr" defTabSz="1218987" rtl="0" eaLnBrk="1" latinLnBrk="0" hangingPunct="1">
              <a:spcBef>
                <a:spcPct val="20000"/>
              </a:spcBef>
              <a:buFont typeface="Arial" pitchFamily="34" charset="0"/>
              <a:buNone/>
              <a:defRPr sz="2700" kern="1200">
                <a:solidFill>
                  <a:schemeClr val="tx1">
                    <a:tint val="75000"/>
                  </a:schemeClr>
                </a:solidFill>
                <a:latin typeface="+mn-lt"/>
                <a:ea typeface="+mn-ea"/>
                <a:cs typeface="+mn-cs"/>
              </a:defRPr>
            </a:lvl7pPr>
            <a:lvl8pPr marL="4266275" indent="0" algn="ctr" defTabSz="1218987" rtl="0" eaLnBrk="1" latinLnBrk="0" hangingPunct="1">
              <a:spcBef>
                <a:spcPct val="20000"/>
              </a:spcBef>
              <a:buFont typeface="Arial" pitchFamily="34" charset="0"/>
              <a:buNone/>
              <a:defRPr sz="2700" kern="1200">
                <a:solidFill>
                  <a:schemeClr val="tx1">
                    <a:tint val="75000"/>
                  </a:schemeClr>
                </a:solidFill>
                <a:latin typeface="+mn-lt"/>
                <a:ea typeface="+mn-ea"/>
                <a:cs typeface="+mn-cs"/>
              </a:defRPr>
            </a:lvl8pPr>
            <a:lvl9pPr marL="4875744" indent="0" algn="ctr" defTabSz="1218987" rtl="0" eaLnBrk="1" latinLnBrk="0" hangingPunct="1">
              <a:spcBef>
                <a:spcPct val="20000"/>
              </a:spcBef>
              <a:buFont typeface="Arial" pitchFamily="34" charset="0"/>
              <a:buNone/>
              <a:defRPr sz="2700" kern="1200">
                <a:solidFill>
                  <a:schemeClr val="tx1">
                    <a:tint val="75000"/>
                  </a:schemeClr>
                </a:solidFill>
                <a:latin typeface="+mn-lt"/>
                <a:ea typeface="+mn-ea"/>
                <a:cs typeface="+mn-cs"/>
              </a:defRPr>
            </a:lvl9pPr>
          </a:lstStyle>
          <a:p>
            <a:r>
              <a:rPr lang="en-IN" sz="2000" dirty="0">
                <a:solidFill>
                  <a:srgbClr val="00B0F0"/>
                </a:solidFill>
                <a:latin typeface="Amasis MT Pro Black" panose="02040A04050005020304" pitchFamily="18" charset="0"/>
              </a:rPr>
              <a:t>Anubhav Oberoy</a:t>
            </a:r>
          </a:p>
        </p:txBody>
      </p:sp>
      <p:sp>
        <p:nvSpPr>
          <p:cNvPr id="2" name="TextBox 1">
            <a:extLst>
              <a:ext uri="{FF2B5EF4-FFF2-40B4-BE49-F238E27FC236}">
                <a16:creationId xmlns:a16="http://schemas.microsoft.com/office/drawing/2014/main" id="{66565992-7E12-89E4-D7DB-B3B44A1FB17D}"/>
              </a:ext>
            </a:extLst>
          </p:cNvPr>
          <p:cNvSpPr txBox="1"/>
          <p:nvPr/>
        </p:nvSpPr>
        <p:spPr>
          <a:xfrm>
            <a:off x="5230316" y="4968381"/>
            <a:ext cx="3963274" cy="338554"/>
          </a:xfrm>
          <a:prstGeom prst="rect">
            <a:avLst/>
          </a:prstGeom>
          <a:noFill/>
        </p:spPr>
        <p:txBody>
          <a:bodyPr wrap="square" rtlCol="0">
            <a:spAutoFit/>
          </a:bodyPr>
          <a:lstStyle/>
          <a:p>
            <a:r>
              <a:rPr lang="en-US" sz="1600" dirty="0">
                <a:solidFill>
                  <a:srgbClr val="FFFF00"/>
                </a:solidFill>
              </a:rPr>
              <a:t>Follow excellence with sheer passion</a:t>
            </a:r>
          </a:p>
        </p:txBody>
      </p:sp>
      <p:sp>
        <p:nvSpPr>
          <p:cNvPr id="3" name="Rectangle 2">
            <a:extLst>
              <a:ext uri="{FF2B5EF4-FFF2-40B4-BE49-F238E27FC236}">
                <a16:creationId xmlns:a16="http://schemas.microsoft.com/office/drawing/2014/main" id="{07AD4BE1-A039-0C39-03C6-B87E08B37A06}"/>
              </a:ext>
            </a:extLst>
          </p:cNvPr>
          <p:cNvSpPr/>
          <p:nvPr/>
        </p:nvSpPr>
        <p:spPr>
          <a:xfrm>
            <a:off x="3530893" y="1196752"/>
            <a:ext cx="2059463" cy="64807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accent2">
                    <a:lumMod val="50000"/>
                  </a:schemeClr>
                </a:solidFill>
              </a:rPr>
              <a:t>Day 1</a:t>
            </a:r>
          </a:p>
        </p:txBody>
      </p:sp>
    </p:spTree>
    <p:extLst>
      <p:ext uri="{BB962C8B-B14F-4D97-AF65-F5344CB8AC3E}">
        <p14:creationId xmlns:p14="http://schemas.microsoft.com/office/powerpoint/2010/main" val="686416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t>Why Cloud Foundry?</a:t>
            </a:r>
          </a:p>
        </p:txBody>
      </p:sp>
      <p:sp>
        <p:nvSpPr>
          <p:cNvPr id="27" name="TextBox 26">
            <a:extLst>
              <a:ext uri="{FF2B5EF4-FFF2-40B4-BE49-F238E27FC236}">
                <a16:creationId xmlns:a16="http://schemas.microsoft.com/office/drawing/2014/main" id="{112568FB-C280-9E1B-718D-E01C9D245C3E}"/>
              </a:ext>
            </a:extLst>
          </p:cNvPr>
          <p:cNvSpPr txBox="1"/>
          <p:nvPr/>
        </p:nvSpPr>
        <p:spPr>
          <a:xfrm>
            <a:off x="1145136" y="1063129"/>
            <a:ext cx="6923350" cy="400110"/>
          </a:xfrm>
          <a:prstGeom prst="rect">
            <a:avLst/>
          </a:prstGeom>
          <a:noFill/>
        </p:spPr>
        <p:txBody>
          <a:bodyPr wrap="square" rtlCol="0">
            <a:spAutoFit/>
          </a:bodyPr>
          <a:lstStyle/>
          <a:p>
            <a:pPr defTabSz="914400"/>
            <a:r>
              <a:rPr lang="en-US" sz="2000" b="1" dirty="0">
                <a:solidFill>
                  <a:schemeClr val="bg1"/>
                </a:solidFill>
                <a:latin typeface="Arial"/>
              </a:rPr>
              <a:t>Support full development lifecycle</a:t>
            </a:r>
          </a:p>
        </p:txBody>
      </p:sp>
      <p:pic>
        <p:nvPicPr>
          <p:cNvPr id="28" name="Picture 4" descr="StrongLoop - Deploying LoopBack mBaaS on Cloud Foundry">
            <a:extLst>
              <a:ext uri="{FF2B5EF4-FFF2-40B4-BE49-F238E27FC236}">
                <a16:creationId xmlns:a16="http://schemas.microsoft.com/office/drawing/2014/main" id="{2FEF9C3F-6CDE-8860-B353-4BD5806F240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55321" y="1338263"/>
            <a:ext cx="3058543" cy="3058543"/>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2B90C5BD-14D5-4C66-9B23-8F99C578A445}"/>
              </a:ext>
            </a:extLst>
          </p:cNvPr>
          <p:cNvSpPr txBox="1"/>
          <p:nvPr/>
        </p:nvSpPr>
        <p:spPr>
          <a:xfrm>
            <a:off x="655321" y="4302513"/>
            <a:ext cx="3327743" cy="1703095"/>
          </a:xfrm>
          <a:prstGeom prst="rect">
            <a:avLst/>
          </a:prstGeom>
          <a:noFill/>
        </p:spPr>
        <p:txBody>
          <a:bodyPr wrap="square" rtlCol="0">
            <a:spAutoFit/>
          </a:bodyPr>
          <a:lstStyle/>
          <a:p>
            <a:pPr defTabSz="914400">
              <a:lnSpc>
                <a:spcPct val="150000"/>
              </a:lnSpc>
            </a:pPr>
            <a:r>
              <a:rPr lang="en-US" sz="1800" dirty="0">
                <a:solidFill>
                  <a:schemeClr val="bg1"/>
                </a:solidFill>
                <a:latin typeface="Arial"/>
              </a:rPr>
              <a:t>Continuous Delivery (CD) = Code </a:t>
            </a:r>
            <a:r>
              <a:rPr lang="en-US" sz="1800" dirty="0">
                <a:solidFill>
                  <a:schemeClr val="bg1"/>
                </a:solidFill>
                <a:latin typeface="Arial"/>
                <a:sym typeface="Wingdings" panose="05000000000000000000" pitchFamily="2" charset="2"/>
              </a:rPr>
              <a:t> Push  Test  Build</a:t>
            </a:r>
          </a:p>
          <a:p>
            <a:pPr defTabSz="914400">
              <a:lnSpc>
                <a:spcPct val="150000"/>
              </a:lnSpc>
            </a:pPr>
            <a:r>
              <a:rPr lang="en-US" sz="1800" dirty="0">
                <a:solidFill>
                  <a:schemeClr val="bg1"/>
                </a:solidFill>
                <a:latin typeface="Arial"/>
                <a:sym typeface="Wingdings" panose="05000000000000000000" pitchFamily="2" charset="2"/>
              </a:rPr>
              <a:t>Continuous Integration (CI) = Dev  Quality  Production</a:t>
            </a:r>
            <a:r>
              <a:rPr lang="en-US" sz="1800" dirty="0">
                <a:solidFill>
                  <a:schemeClr val="bg1"/>
                </a:solidFill>
                <a:latin typeface="Arial"/>
              </a:rPr>
              <a:t> </a:t>
            </a:r>
          </a:p>
        </p:txBody>
      </p:sp>
      <p:grpSp>
        <p:nvGrpSpPr>
          <p:cNvPr id="30" name="Group 29">
            <a:extLst>
              <a:ext uri="{FF2B5EF4-FFF2-40B4-BE49-F238E27FC236}">
                <a16:creationId xmlns:a16="http://schemas.microsoft.com/office/drawing/2014/main" id="{7700C03C-CFC6-80F0-2FF6-4D3875D767CC}"/>
              </a:ext>
            </a:extLst>
          </p:cNvPr>
          <p:cNvGrpSpPr>
            <a:grpSpLocks noChangeAspect="1"/>
          </p:cNvGrpSpPr>
          <p:nvPr/>
        </p:nvGrpSpPr>
        <p:grpSpPr>
          <a:xfrm>
            <a:off x="5817279" y="1794128"/>
            <a:ext cx="4359077" cy="4556027"/>
            <a:chOff x="2740025" y="1176338"/>
            <a:chExt cx="3443288" cy="3598862"/>
          </a:xfrm>
        </p:grpSpPr>
        <p:sp>
          <p:nvSpPr>
            <p:cNvPr id="31" name="Freeform 8">
              <a:extLst>
                <a:ext uri="{FF2B5EF4-FFF2-40B4-BE49-F238E27FC236}">
                  <a16:creationId xmlns:a16="http://schemas.microsoft.com/office/drawing/2014/main" id="{A7D7ADD4-3F4E-19A9-069D-69A0D7DAF3E7}"/>
                </a:ext>
              </a:extLst>
            </p:cNvPr>
            <p:cNvSpPr>
              <a:spLocks/>
            </p:cNvSpPr>
            <p:nvPr/>
          </p:nvSpPr>
          <p:spPr bwMode="auto">
            <a:xfrm>
              <a:off x="4587875" y="2592388"/>
              <a:ext cx="1595438" cy="2182812"/>
            </a:xfrm>
            <a:custGeom>
              <a:avLst/>
              <a:gdLst>
                <a:gd name="T0" fmla="*/ 5422 w 8041"/>
                <a:gd name="T1" fmla="*/ 142 h 11002"/>
                <a:gd name="T2" fmla="*/ 5443 w 8041"/>
                <a:gd name="T3" fmla="*/ 95 h 11002"/>
                <a:gd name="T4" fmla="*/ 5471 w 8041"/>
                <a:gd name="T5" fmla="*/ 58 h 11002"/>
                <a:gd name="T6" fmla="*/ 5509 w 8041"/>
                <a:gd name="T7" fmla="*/ 30 h 11002"/>
                <a:gd name="T8" fmla="*/ 5558 w 8041"/>
                <a:gd name="T9" fmla="*/ 10 h 11002"/>
                <a:gd name="T10" fmla="*/ 5617 w 8041"/>
                <a:gd name="T11" fmla="*/ 1 h 11002"/>
                <a:gd name="T12" fmla="*/ 5687 w 8041"/>
                <a:gd name="T13" fmla="*/ 3 h 11002"/>
                <a:gd name="T14" fmla="*/ 7717 w 8041"/>
                <a:gd name="T15" fmla="*/ 1152 h 11002"/>
                <a:gd name="T16" fmla="*/ 7837 w 8041"/>
                <a:gd name="T17" fmla="*/ 1260 h 11002"/>
                <a:gd name="T18" fmla="*/ 7932 w 8041"/>
                <a:gd name="T19" fmla="*/ 1388 h 11002"/>
                <a:gd name="T20" fmla="*/ 8001 w 8041"/>
                <a:gd name="T21" fmla="*/ 1536 h 11002"/>
                <a:gd name="T22" fmla="*/ 8041 w 8041"/>
                <a:gd name="T23" fmla="*/ 1707 h 11002"/>
                <a:gd name="T24" fmla="*/ 8041 w 8041"/>
                <a:gd name="T25" fmla="*/ 7549 h 11002"/>
                <a:gd name="T26" fmla="*/ 8038 w 8041"/>
                <a:gd name="T27" fmla="*/ 7640 h 11002"/>
                <a:gd name="T28" fmla="*/ 8023 w 8041"/>
                <a:gd name="T29" fmla="*/ 7722 h 11002"/>
                <a:gd name="T30" fmla="*/ 7997 w 8041"/>
                <a:gd name="T31" fmla="*/ 7793 h 11002"/>
                <a:gd name="T32" fmla="*/ 7961 w 8041"/>
                <a:gd name="T33" fmla="*/ 7857 h 11002"/>
                <a:gd name="T34" fmla="*/ 7913 w 8041"/>
                <a:gd name="T35" fmla="*/ 7912 h 11002"/>
                <a:gd name="T36" fmla="*/ 7854 w 8041"/>
                <a:gd name="T37" fmla="*/ 7957 h 11002"/>
                <a:gd name="T38" fmla="*/ 7786 w 8041"/>
                <a:gd name="T39" fmla="*/ 7995 h 11002"/>
                <a:gd name="T40" fmla="*/ 2632 w 8041"/>
                <a:gd name="T41" fmla="*/ 10958 h 11002"/>
                <a:gd name="T42" fmla="*/ 2478 w 8041"/>
                <a:gd name="T43" fmla="*/ 10995 h 11002"/>
                <a:gd name="T44" fmla="*/ 2329 w 8041"/>
                <a:gd name="T45" fmla="*/ 11000 h 11002"/>
                <a:gd name="T46" fmla="*/ 2184 w 8041"/>
                <a:gd name="T47" fmla="*/ 10968 h 11002"/>
                <a:gd name="T48" fmla="*/ 66 w 8041"/>
                <a:gd name="T49" fmla="*/ 9752 h 11002"/>
                <a:gd name="T50" fmla="*/ 32 w 8041"/>
                <a:gd name="T51" fmla="*/ 9697 h 11002"/>
                <a:gd name="T52" fmla="*/ 10 w 8041"/>
                <a:gd name="T53" fmla="*/ 9643 h 11002"/>
                <a:gd name="T54" fmla="*/ 0 w 8041"/>
                <a:gd name="T55" fmla="*/ 9589 h 11002"/>
                <a:gd name="T56" fmla="*/ 3 w 8041"/>
                <a:gd name="T57" fmla="*/ 9535 h 11002"/>
                <a:gd name="T58" fmla="*/ 19 w 8041"/>
                <a:gd name="T59" fmla="*/ 9482 h 11002"/>
                <a:gd name="T60" fmla="*/ 49 w 8041"/>
                <a:gd name="T61" fmla="*/ 9429 h 11002"/>
                <a:gd name="T62" fmla="*/ 95 w 8041"/>
                <a:gd name="T63" fmla="*/ 9378 h 11002"/>
                <a:gd name="T64" fmla="*/ 1865 w 8041"/>
                <a:gd name="T65" fmla="*/ 8377 h 11002"/>
                <a:gd name="T66" fmla="*/ 1979 w 8041"/>
                <a:gd name="T67" fmla="*/ 8294 h 11002"/>
                <a:gd name="T68" fmla="*/ 2078 w 8041"/>
                <a:gd name="T69" fmla="*/ 8199 h 11002"/>
                <a:gd name="T70" fmla="*/ 2161 w 8041"/>
                <a:gd name="T71" fmla="*/ 8090 h 11002"/>
                <a:gd name="T72" fmla="*/ 2229 w 8041"/>
                <a:gd name="T73" fmla="*/ 7970 h 11002"/>
                <a:gd name="T74" fmla="*/ 2282 w 8041"/>
                <a:gd name="T75" fmla="*/ 7837 h 11002"/>
                <a:gd name="T76" fmla="*/ 2321 w 8041"/>
                <a:gd name="T77" fmla="*/ 7691 h 11002"/>
                <a:gd name="T78" fmla="*/ 2344 w 8041"/>
                <a:gd name="T79" fmla="*/ 7533 h 11002"/>
                <a:gd name="T80" fmla="*/ 2354 w 8041"/>
                <a:gd name="T81" fmla="*/ 7365 h 11002"/>
                <a:gd name="T82" fmla="*/ 2334 w 8041"/>
                <a:gd name="T83" fmla="*/ 4845 h 11002"/>
                <a:gd name="T84" fmla="*/ 2351 w 8041"/>
                <a:gd name="T85" fmla="*/ 4763 h 11002"/>
                <a:gd name="T86" fmla="*/ 2380 w 8041"/>
                <a:gd name="T87" fmla="*/ 4686 h 11002"/>
                <a:gd name="T88" fmla="*/ 2421 w 8041"/>
                <a:gd name="T89" fmla="*/ 4611 h 11002"/>
                <a:gd name="T90" fmla="*/ 2479 w 8041"/>
                <a:gd name="T91" fmla="*/ 4539 h 11002"/>
                <a:gd name="T92" fmla="*/ 2553 w 8041"/>
                <a:gd name="T93" fmla="*/ 4469 h 11002"/>
                <a:gd name="T94" fmla="*/ 2644 w 8041"/>
                <a:gd name="T95" fmla="*/ 4398 h 11002"/>
                <a:gd name="T96" fmla="*/ 4866 w 8041"/>
                <a:gd name="T97" fmla="*/ 3097 h 11002"/>
                <a:gd name="T98" fmla="*/ 5000 w 8041"/>
                <a:gd name="T99" fmla="*/ 3022 h 11002"/>
                <a:gd name="T100" fmla="*/ 5116 w 8041"/>
                <a:gd name="T101" fmla="*/ 2935 h 11002"/>
                <a:gd name="T102" fmla="*/ 5212 w 8041"/>
                <a:gd name="T103" fmla="*/ 2835 h 11002"/>
                <a:gd name="T104" fmla="*/ 5290 w 8041"/>
                <a:gd name="T105" fmla="*/ 2723 h 11002"/>
                <a:gd name="T106" fmla="*/ 5350 w 8041"/>
                <a:gd name="T107" fmla="*/ 2598 h 11002"/>
                <a:gd name="T108" fmla="*/ 5391 w 8041"/>
                <a:gd name="T109" fmla="*/ 2462 h 11002"/>
                <a:gd name="T110" fmla="*/ 5412 w 8041"/>
                <a:gd name="T111" fmla="*/ 2313 h 11002"/>
                <a:gd name="T112" fmla="*/ 5417 w 8041"/>
                <a:gd name="T113" fmla="*/ 2150 h 11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041" h="11002">
                  <a:moveTo>
                    <a:pt x="5408" y="210"/>
                  </a:moveTo>
                  <a:lnTo>
                    <a:pt x="5412" y="182"/>
                  </a:lnTo>
                  <a:lnTo>
                    <a:pt x="5418" y="154"/>
                  </a:lnTo>
                  <a:lnTo>
                    <a:pt x="5422" y="142"/>
                  </a:lnTo>
                  <a:lnTo>
                    <a:pt x="5426" y="129"/>
                  </a:lnTo>
                  <a:lnTo>
                    <a:pt x="5431" y="118"/>
                  </a:lnTo>
                  <a:lnTo>
                    <a:pt x="5436" y="107"/>
                  </a:lnTo>
                  <a:lnTo>
                    <a:pt x="5443" y="95"/>
                  </a:lnTo>
                  <a:lnTo>
                    <a:pt x="5448" y="85"/>
                  </a:lnTo>
                  <a:lnTo>
                    <a:pt x="5455" y="76"/>
                  </a:lnTo>
                  <a:lnTo>
                    <a:pt x="5463" y="67"/>
                  </a:lnTo>
                  <a:lnTo>
                    <a:pt x="5471" y="58"/>
                  </a:lnTo>
                  <a:lnTo>
                    <a:pt x="5480" y="50"/>
                  </a:lnTo>
                  <a:lnTo>
                    <a:pt x="5489" y="42"/>
                  </a:lnTo>
                  <a:lnTo>
                    <a:pt x="5499" y="35"/>
                  </a:lnTo>
                  <a:lnTo>
                    <a:pt x="5509" y="30"/>
                  </a:lnTo>
                  <a:lnTo>
                    <a:pt x="5521" y="24"/>
                  </a:lnTo>
                  <a:lnTo>
                    <a:pt x="5532" y="18"/>
                  </a:lnTo>
                  <a:lnTo>
                    <a:pt x="5545" y="14"/>
                  </a:lnTo>
                  <a:lnTo>
                    <a:pt x="5558" y="10"/>
                  </a:lnTo>
                  <a:lnTo>
                    <a:pt x="5572" y="7"/>
                  </a:lnTo>
                  <a:lnTo>
                    <a:pt x="5586" y="4"/>
                  </a:lnTo>
                  <a:lnTo>
                    <a:pt x="5601" y="3"/>
                  </a:lnTo>
                  <a:lnTo>
                    <a:pt x="5617" y="1"/>
                  </a:lnTo>
                  <a:lnTo>
                    <a:pt x="5634" y="0"/>
                  </a:lnTo>
                  <a:lnTo>
                    <a:pt x="5651" y="0"/>
                  </a:lnTo>
                  <a:lnTo>
                    <a:pt x="5669" y="1"/>
                  </a:lnTo>
                  <a:lnTo>
                    <a:pt x="5687" y="3"/>
                  </a:lnTo>
                  <a:lnTo>
                    <a:pt x="5706" y="5"/>
                  </a:lnTo>
                  <a:lnTo>
                    <a:pt x="5727" y="7"/>
                  </a:lnTo>
                  <a:lnTo>
                    <a:pt x="5747" y="10"/>
                  </a:lnTo>
                  <a:lnTo>
                    <a:pt x="7717" y="1152"/>
                  </a:lnTo>
                  <a:lnTo>
                    <a:pt x="7750" y="1177"/>
                  </a:lnTo>
                  <a:lnTo>
                    <a:pt x="7781" y="1203"/>
                  </a:lnTo>
                  <a:lnTo>
                    <a:pt x="7810" y="1231"/>
                  </a:lnTo>
                  <a:lnTo>
                    <a:pt x="7837" y="1260"/>
                  </a:lnTo>
                  <a:lnTo>
                    <a:pt x="7865" y="1290"/>
                  </a:lnTo>
                  <a:lnTo>
                    <a:pt x="7888" y="1321"/>
                  </a:lnTo>
                  <a:lnTo>
                    <a:pt x="7912" y="1354"/>
                  </a:lnTo>
                  <a:lnTo>
                    <a:pt x="7932" y="1388"/>
                  </a:lnTo>
                  <a:lnTo>
                    <a:pt x="7953" y="1423"/>
                  </a:lnTo>
                  <a:lnTo>
                    <a:pt x="7971" y="1459"/>
                  </a:lnTo>
                  <a:lnTo>
                    <a:pt x="7987" y="1498"/>
                  </a:lnTo>
                  <a:lnTo>
                    <a:pt x="8001" y="1536"/>
                  </a:lnTo>
                  <a:lnTo>
                    <a:pt x="8014" y="1577"/>
                  </a:lnTo>
                  <a:lnTo>
                    <a:pt x="8024" y="1619"/>
                  </a:lnTo>
                  <a:lnTo>
                    <a:pt x="8033" y="1662"/>
                  </a:lnTo>
                  <a:lnTo>
                    <a:pt x="8041" y="1707"/>
                  </a:lnTo>
                  <a:lnTo>
                    <a:pt x="8036" y="7477"/>
                  </a:lnTo>
                  <a:lnTo>
                    <a:pt x="8039" y="7502"/>
                  </a:lnTo>
                  <a:lnTo>
                    <a:pt x="8040" y="7526"/>
                  </a:lnTo>
                  <a:lnTo>
                    <a:pt x="8041" y="7549"/>
                  </a:lnTo>
                  <a:lnTo>
                    <a:pt x="8041" y="7573"/>
                  </a:lnTo>
                  <a:lnTo>
                    <a:pt x="8040" y="7596"/>
                  </a:lnTo>
                  <a:lnTo>
                    <a:pt x="8039" y="7619"/>
                  </a:lnTo>
                  <a:lnTo>
                    <a:pt x="8038" y="7640"/>
                  </a:lnTo>
                  <a:lnTo>
                    <a:pt x="8034" y="7662"/>
                  </a:lnTo>
                  <a:lnTo>
                    <a:pt x="8031" y="7682"/>
                  </a:lnTo>
                  <a:lnTo>
                    <a:pt x="8027" y="7701"/>
                  </a:lnTo>
                  <a:lnTo>
                    <a:pt x="8023" y="7722"/>
                  </a:lnTo>
                  <a:lnTo>
                    <a:pt x="8017" y="7740"/>
                  </a:lnTo>
                  <a:lnTo>
                    <a:pt x="8012" y="7758"/>
                  </a:lnTo>
                  <a:lnTo>
                    <a:pt x="8005" y="7776"/>
                  </a:lnTo>
                  <a:lnTo>
                    <a:pt x="7997" y="7793"/>
                  </a:lnTo>
                  <a:lnTo>
                    <a:pt x="7989" y="7810"/>
                  </a:lnTo>
                  <a:lnTo>
                    <a:pt x="7980" y="7826"/>
                  </a:lnTo>
                  <a:lnTo>
                    <a:pt x="7971" y="7842"/>
                  </a:lnTo>
                  <a:lnTo>
                    <a:pt x="7961" y="7857"/>
                  </a:lnTo>
                  <a:lnTo>
                    <a:pt x="7949" y="7871"/>
                  </a:lnTo>
                  <a:lnTo>
                    <a:pt x="7938" y="7886"/>
                  </a:lnTo>
                  <a:lnTo>
                    <a:pt x="7926" y="7898"/>
                  </a:lnTo>
                  <a:lnTo>
                    <a:pt x="7913" y="7912"/>
                  </a:lnTo>
                  <a:lnTo>
                    <a:pt x="7900" y="7925"/>
                  </a:lnTo>
                  <a:lnTo>
                    <a:pt x="7885" y="7936"/>
                  </a:lnTo>
                  <a:lnTo>
                    <a:pt x="7870" y="7947"/>
                  </a:lnTo>
                  <a:lnTo>
                    <a:pt x="7854" y="7957"/>
                  </a:lnTo>
                  <a:lnTo>
                    <a:pt x="7839" y="7968"/>
                  </a:lnTo>
                  <a:lnTo>
                    <a:pt x="7822" y="7978"/>
                  </a:lnTo>
                  <a:lnTo>
                    <a:pt x="7805" y="7987"/>
                  </a:lnTo>
                  <a:lnTo>
                    <a:pt x="7786" y="7995"/>
                  </a:lnTo>
                  <a:lnTo>
                    <a:pt x="7767" y="8003"/>
                  </a:lnTo>
                  <a:lnTo>
                    <a:pt x="2710" y="10927"/>
                  </a:lnTo>
                  <a:lnTo>
                    <a:pt x="2670" y="10944"/>
                  </a:lnTo>
                  <a:lnTo>
                    <a:pt x="2632" y="10958"/>
                  </a:lnTo>
                  <a:lnTo>
                    <a:pt x="2592" y="10971"/>
                  </a:lnTo>
                  <a:lnTo>
                    <a:pt x="2554" y="10982"/>
                  </a:lnTo>
                  <a:lnTo>
                    <a:pt x="2516" y="10990"/>
                  </a:lnTo>
                  <a:lnTo>
                    <a:pt x="2478" y="10995"/>
                  </a:lnTo>
                  <a:lnTo>
                    <a:pt x="2441" y="11000"/>
                  </a:lnTo>
                  <a:lnTo>
                    <a:pt x="2403" y="11002"/>
                  </a:lnTo>
                  <a:lnTo>
                    <a:pt x="2366" y="11002"/>
                  </a:lnTo>
                  <a:lnTo>
                    <a:pt x="2329" y="11000"/>
                  </a:lnTo>
                  <a:lnTo>
                    <a:pt x="2292" y="10995"/>
                  </a:lnTo>
                  <a:lnTo>
                    <a:pt x="2256" y="10988"/>
                  </a:lnTo>
                  <a:lnTo>
                    <a:pt x="2220" y="10979"/>
                  </a:lnTo>
                  <a:lnTo>
                    <a:pt x="2184" y="10968"/>
                  </a:lnTo>
                  <a:lnTo>
                    <a:pt x="2149" y="10956"/>
                  </a:lnTo>
                  <a:lnTo>
                    <a:pt x="2114" y="10940"/>
                  </a:lnTo>
                  <a:lnTo>
                    <a:pt x="76" y="9765"/>
                  </a:lnTo>
                  <a:lnTo>
                    <a:pt x="66" y="9752"/>
                  </a:lnTo>
                  <a:lnTo>
                    <a:pt x="57" y="9738"/>
                  </a:lnTo>
                  <a:lnTo>
                    <a:pt x="48" y="9725"/>
                  </a:lnTo>
                  <a:lnTo>
                    <a:pt x="40" y="9711"/>
                  </a:lnTo>
                  <a:lnTo>
                    <a:pt x="32" y="9697"/>
                  </a:lnTo>
                  <a:lnTo>
                    <a:pt x="26" y="9684"/>
                  </a:lnTo>
                  <a:lnTo>
                    <a:pt x="20" y="9670"/>
                  </a:lnTo>
                  <a:lnTo>
                    <a:pt x="14" y="9657"/>
                  </a:lnTo>
                  <a:lnTo>
                    <a:pt x="10" y="9643"/>
                  </a:lnTo>
                  <a:lnTo>
                    <a:pt x="6" y="9629"/>
                  </a:lnTo>
                  <a:lnTo>
                    <a:pt x="3" y="9616"/>
                  </a:lnTo>
                  <a:lnTo>
                    <a:pt x="1" y="9602"/>
                  </a:lnTo>
                  <a:lnTo>
                    <a:pt x="0" y="9589"/>
                  </a:lnTo>
                  <a:lnTo>
                    <a:pt x="0" y="9575"/>
                  </a:lnTo>
                  <a:lnTo>
                    <a:pt x="0" y="9561"/>
                  </a:lnTo>
                  <a:lnTo>
                    <a:pt x="1" y="9548"/>
                  </a:lnTo>
                  <a:lnTo>
                    <a:pt x="3" y="9535"/>
                  </a:lnTo>
                  <a:lnTo>
                    <a:pt x="5" y="9522"/>
                  </a:lnTo>
                  <a:lnTo>
                    <a:pt x="9" y="9508"/>
                  </a:lnTo>
                  <a:lnTo>
                    <a:pt x="13" y="9494"/>
                  </a:lnTo>
                  <a:lnTo>
                    <a:pt x="19" y="9482"/>
                  </a:lnTo>
                  <a:lnTo>
                    <a:pt x="24" y="9468"/>
                  </a:lnTo>
                  <a:lnTo>
                    <a:pt x="32" y="9455"/>
                  </a:lnTo>
                  <a:lnTo>
                    <a:pt x="40" y="9442"/>
                  </a:lnTo>
                  <a:lnTo>
                    <a:pt x="49" y="9429"/>
                  </a:lnTo>
                  <a:lnTo>
                    <a:pt x="60" y="9416"/>
                  </a:lnTo>
                  <a:lnTo>
                    <a:pt x="70" y="9403"/>
                  </a:lnTo>
                  <a:lnTo>
                    <a:pt x="82" y="9390"/>
                  </a:lnTo>
                  <a:lnTo>
                    <a:pt x="95" y="9378"/>
                  </a:lnTo>
                  <a:lnTo>
                    <a:pt x="108" y="9364"/>
                  </a:lnTo>
                  <a:lnTo>
                    <a:pt x="123" y="9352"/>
                  </a:lnTo>
                  <a:lnTo>
                    <a:pt x="139" y="9339"/>
                  </a:lnTo>
                  <a:lnTo>
                    <a:pt x="1865" y="8377"/>
                  </a:lnTo>
                  <a:lnTo>
                    <a:pt x="1895" y="8356"/>
                  </a:lnTo>
                  <a:lnTo>
                    <a:pt x="1924" y="8337"/>
                  </a:lnTo>
                  <a:lnTo>
                    <a:pt x="1952" y="8316"/>
                  </a:lnTo>
                  <a:lnTo>
                    <a:pt x="1979" y="8294"/>
                  </a:lnTo>
                  <a:lnTo>
                    <a:pt x="2005" y="8271"/>
                  </a:lnTo>
                  <a:lnTo>
                    <a:pt x="2030" y="8248"/>
                  </a:lnTo>
                  <a:lnTo>
                    <a:pt x="2055" y="8224"/>
                  </a:lnTo>
                  <a:lnTo>
                    <a:pt x="2078" y="8199"/>
                  </a:lnTo>
                  <a:lnTo>
                    <a:pt x="2100" y="8173"/>
                  </a:lnTo>
                  <a:lnTo>
                    <a:pt x="2122" y="8146"/>
                  </a:lnTo>
                  <a:lnTo>
                    <a:pt x="2142" y="8118"/>
                  </a:lnTo>
                  <a:lnTo>
                    <a:pt x="2161" y="8090"/>
                  </a:lnTo>
                  <a:lnTo>
                    <a:pt x="2179" y="8062"/>
                  </a:lnTo>
                  <a:lnTo>
                    <a:pt x="2197" y="8032"/>
                  </a:lnTo>
                  <a:lnTo>
                    <a:pt x="2213" y="8002"/>
                  </a:lnTo>
                  <a:lnTo>
                    <a:pt x="2229" y="7970"/>
                  </a:lnTo>
                  <a:lnTo>
                    <a:pt x="2244" y="7938"/>
                  </a:lnTo>
                  <a:lnTo>
                    <a:pt x="2257" y="7905"/>
                  </a:lnTo>
                  <a:lnTo>
                    <a:pt x="2271" y="7871"/>
                  </a:lnTo>
                  <a:lnTo>
                    <a:pt x="2282" y="7837"/>
                  </a:lnTo>
                  <a:lnTo>
                    <a:pt x="2294" y="7802"/>
                  </a:lnTo>
                  <a:lnTo>
                    <a:pt x="2304" y="7766"/>
                  </a:lnTo>
                  <a:lnTo>
                    <a:pt x="2313" y="7728"/>
                  </a:lnTo>
                  <a:lnTo>
                    <a:pt x="2321" y="7691"/>
                  </a:lnTo>
                  <a:lnTo>
                    <a:pt x="2328" y="7654"/>
                  </a:lnTo>
                  <a:lnTo>
                    <a:pt x="2334" y="7614"/>
                  </a:lnTo>
                  <a:lnTo>
                    <a:pt x="2340" y="7574"/>
                  </a:lnTo>
                  <a:lnTo>
                    <a:pt x="2344" y="7533"/>
                  </a:lnTo>
                  <a:lnTo>
                    <a:pt x="2348" y="7493"/>
                  </a:lnTo>
                  <a:lnTo>
                    <a:pt x="2351" y="7451"/>
                  </a:lnTo>
                  <a:lnTo>
                    <a:pt x="2352" y="7408"/>
                  </a:lnTo>
                  <a:lnTo>
                    <a:pt x="2354" y="7365"/>
                  </a:lnTo>
                  <a:lnTo>
                    <a:pt x="2326" y="4955"/>
                  </a:lnTo>
                  <a:lnTo>
                    <a:pt x="2328" y="4911"/>
                  </a:lnTo>
                  <a:lnTo>
                    <a:pt x="2331" y="4866"/>
                  </a:lnTo>
                  <a:lnTo>
                    <a:pt x="2334" y="4845"/>
                  </a:lnTo>
                  <a:lnTo>
                    <a:pt x="2337" y="4824"/>
                  </a:lnTo>
                  <a:lnTo>
                    <a:pt x="2341" y="4804"/>
                  </a:lnTo>
                  <a:lnTo>
                    <a:pt x="2346" y="4784"/>
                  </a:lnTo>
                  <a:lnTo>
                    <a:pt x="2351" y="4763"/>
                  </a:lnTo>
                  <a:lnTo>
                    <a:pt x="2357" y="4744"/>
                  </a:lnTo>
                  <a:lnTo>
                    <a:pt x="2364" y="4725"/>
                  </a:lnTo>
                  <a:lnTo>
                    <a:pt x="2372" y="4705"/>
                  </a:lnTo>
                  <a:lnTo>
                    <a:pt x="2380" y="4686"/>
                  </a:lnTo>
                  <a:lnTo>
                    <a:pt x="2389" y="4667"/>
                  </a:lnTo>
                  <a:lnTo>
                    <a:pt x="2399" y="4649"/>
                  </a:lnTo>
                  <a:lnTo>
                    <a:pt x="2410" y="4629"/>
                  </a:lnTo>
                  <a:lnTo>
                    <a:pt x="2421" y="4611"/>
                  </a:lnTo>
                  <a:lnTo>
                    <a:pt x="2435" y="4593"/>
                  </a:lnTo>
                  <a:lnTo>
                    <a:pt x="2449" y="4575"/>
                  </a:lnTo>
                  <a:lnTo>
                    <a:pt x="2463" y="4557"/>
                  </a:lnTo>
                  <a:lnTo>
                    <a:pt x="2479" y="4539"/>
                  </a:lnTo>
                  <a:lnTo>
                    <a:pt x="2496" y="4522"/>
                  </a:lnTo>
                  <a:lnTo>
                    <a:pt x="2513" y="4504"/>
                  </a:lnTo>
                  <a:lnTo>
                    <a:pt x="2532" y="4486"/>
                  </a:lnTo>
                  <a:lnTo>
                    <a:pt x="2553" y="4469"/>
                  </a:lnTo>
                  <a:lnTo>
                    <a:pt x="2573" y="4450"/>
                  </a:lnTo>
                  <a:lnTo>
                    <a:pt x="2596" y="4433"/>
                  </a:lnTo>
                  <a:lnTo>
                    <a:pt x="2619" y="4415"/>
                  </a:lnTo>
                  <a:lnTo>
                    <a:pt x="2644" y="4398"/>
                  </a:lnTo>
                  <a:lnTo>
                    <a:pt x="2670" y="4380"/>
                  </a:lnTo>
                  <a:lnTo>
                    <a:pt x="2697" y="4363"/>
                  </a:lnTo>
                  <a:lnTo>
                    <a:pt x="2726" y="4345"/>
                  </a:lnTo>
                  <a:lnTo>
                    <a:pt x="4866" y="3097"/>
                  </a:lnTo>
                  <a:lnTo>
                    <a:pt x="4901" y="3079"/>
                  </a:lnTo>
                  <a:lnTo>
                    <a:pt x="4935" y="3061"/>
                  </a:lnTo>
                  <a:lnTo>
                    <a:pt x="4969" y="3041"/>
                  </a:lnTo>
                  <a:lnTo>
                    <a:pt x="5000" y="3022"/>
                  </a:lnTo>
                  <a:lnTo>
                    <a:pt x="5031" y="3002"/>
                  </a:lnTo>
                  <a:lnTo>
                    <a:pt x="5060" y="2980"/>
                  </a:lnTo>
                  <a:lnTo>
                    <a:pt x="5089" y="2958"/>
                  </a:lnTo>
                  <a:lnTo>
                    <a:pt x="5116" y="2935"/>
                  </a:lnTo>
                  <a:lnTo>
                    <a:pt x="5142" y="2911"/>
                  </a:lnTo>
                  <a:lnTo>
                    <a:pt x="5166" y="2886"/>
                  </a:lnTo>
                  <a:lnTo>
                    <a:pt x="5189" y="2861"/>
                  </a:lnTo>
                  <a:lnTo>
                    <a:pt x="5212" y="2835"/>
                  </a:lnTo>
                  <a:lnTo>
                    <a:pt x="5233" y="2808"/>
                  </a:lnTo>
                  <a:lnTo>
                    <a:pt x="5254" y="2781"/>
                  </a:lnTo>
                  <a:lnTo>
                    <a:pt x="5272" y="2752"/>
                  </a:lnTo>
                  <a:lnTo>
                    <a:pt x="5290" y="2723"/>
                  </a:lnTo>
                  <a:lnTo>
                    <a:pt x="5307" y="2693"/>
                  </a:lnTo>
                  <a:lnTo>
                    <a:pt x="5322" y="2663"/>
                  </a:lnTo>
                  <a:lnTo>
                    <a:pt x="5336" y="2631"/>
                  </a:lnTo>
                  <a:lnTo>
                    <a:pt x="5350" y="2598"/>
                  </a:lnTo>
                  <a:lnTo>
                    <a:pt x="5361" y="2565"/>
                  </a:lnTo>
                  <a:lnTo>
                    <a:pt x="5373" y="2531"/>
                  </a:lnTo>
                  <a:lnTo>
                    <a:pt x="5382" y="2497"/>
                  </a:lnTo>
                  <a:lnTo>
                    <a:pt x="5391" y="2462"/>
                  </a:lnTo>
                  <a:lnTo>
                    <a:pt x="5397" y="2426"/>
                  </a:lnTo>
                  <a:lnTo>
                    <a:pt x="5404" y="2389"/>
                  </a:lnTo>
                  <a:lnTo>
                    <a:pt x="5409" y="2351"/>
                  </a:lnTo>
                  <a:lnTo>
                    <a:pt x="5412" y="2313"/>
                  </a:lnTo>
                  <a:lnTo>
                    <a:pt x="5416" y="2273"/>
                  </a:lnTo>
                  <a:lnTo>
                    <a:pt x="5417" y="2233"/>
                  </a:lnTo>
                  <a:lnTo>
                    <a:pt x="5417" y="2192"/>
                  </a:lnTo>
                  <a:lnTo>
                    <a:pt x="5417" y="2150"/>
                  </a:lnTo>
                  <a:lnTo>
                    <a:pt x="5408" y="210"/>
                  </a:lnTo>
                  <a:close/>
                </a:path>
              </a:pathLst>
            </a:custGeom>
            <a:solidFill>
              <a:srgbClr val="4BC7A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latin typeface="Arial"/>
              </a:endParaRPr>
            </a:p>
          </p:txBody>
        </p:sp>
        <p:sp>
          <p:nvSpPr>
            <p:cNvPr id="32" name="Freeform 9">
              <a:extLst>
                <a:ext uri="{FF2B5EF4-FFF2-40B4-BE49-F238E27FC236}">
                  <a16:creationId xmlns:a16="http://schemas.microsoft.com/office/drawing/2014/main" id="{7E227D7F-8534-AA8C-8367-AA9CA650250E}"/>
                </a:ext>
              </a:extLst>
            </p:cNvPr>
            <p:cNvSpPr>
              <a:spLocks/>
            </p:cNvSpPr>
            <p:nvPr/>
          </p:nvSpPr>
          <p:spPr bwMode="auto">
            <a:xfrm>
              <a:off x="2740025" y="2592388"/>
              <a:ext cx="1595438" cy="2182812"/>
            </a:xfrm>
            <a:custGeom>
              <a:avLst/>
              <a:gdLst>
                <a:gd name="T0" fmla="*/ 2619 w 8041"/>
                <a:gd name="T1" fmla="*/ 142 h 11002"/>
                <a:gd name="T2" fmla="*/ 2598 w 8041"/>
                <a:gd name="T3" fmla="*/ 95 h 11002"/>
                <a:gd name="T4" fmla="*/ 2570 w 8041"/>
                <a:gd name="T5" fmla="*/ 58 h 11002"/>
                <a:gd name="T6" fmla="*/ 2532 w 8041"/>
                <a:gd name="T7" fmla="*/ 30 h 11002"/>
                <a:gd name="T8" fmla="*/ 2483 w 8041"/>
                <a:gd name="T9" fmla="*/ 10 h 11002"/>
                <a:gd name="T10" fmla="*/ 2424 w 8041"/>
                <a:gd name="T11" fmla="*/ 1 h 11002"/>
                <a:gd name="T12" fmla="*/ 2354 w 8041"/>
                <a:gd name="T13" fmla="*/ 3 h 11002"/>
                <a:gd name="T14" fmla="*/ 324 w 8041"/>
                <a:gd name="T15" fmla="*/ 1152 h 11002"/>
                <a:gd name="T16" fmla="*/ 204 w 8041"/>
                <a:gd name="T17" fmla="*/ 1260 h 11002"/>
                <a:gd name="T18" fmla="*/ 109 w 8041"/>
                <a:gd name="T19" fmla="*/ 1388 h 11002"/>
                <a:gd name="T20" fmla="*/ 40 w 8041"/>
                <a:gd name="T21" fmla="*/ 1536 h 11002"/>
                <a:gd name="T22" fmla="*/ 0 w 8041"/>
                <a:gd name="T23" fmla="*/ 1707 h 11002"/>
                <a:gd name="T24" fmla="*/ 0 w 8041"/>
                <a:gd name="T25" fmla="*/ 7549 h 11002"/>
                <a:gd name="T26" fmla="*/ 3 w 8041"/>
                <a:gd name="T27" fmla="*/ 7640 h 11002"/>
                <a:gd name="T28" fmla="*/ 18 w 8041"/>
                <a:gd name="T29" fmla="*/ 7722 h 11002"/>
                <a:gd name="T30" fmla="*/ 44 w 8041"/>
                <a:gd name="T31" fmla="*/ 7793 h 11002"/>
                <a:gd name="T32" fmla="*/ 80 w 8041"/>
                <a:gd name="T33" fmla="*/ 7857 h 11002"/>
                <a:gd name="T34" fmla="*/ 128 w 8041"/>
                <a:gd name="T35" fmla="*/ 7912 h 11002"/>
                <a:gd name="T36" fmla="*/ 187 w 8041"/>
                <a:gd name="T37" fmla="*/ 7957 h 11002"/>
                <a:gd name="T38" fmla="*/ 255 w 8041"/>
                <a:gd name="T39" fmla="*/ 7995 h 11002"/>
                <a:gd name="T40" fmla="*/ 5409 w 8041"/>
                <a:gd name="T41" fmla="*/ 10958 h 11002"/>
                <a:gd name="T42" fmla="*/ 5563 w 8041"/>
                <a:gd name="T43" fmla="*/ 10995 h 11002"/>
                <a:gd name="T44" fmla="*/ 5712 w 8041"/>
                <a:gd name="T45" fmla="*/ 11000 h 11002"/>
                <a:gd name="T46" fmla="*/ 5857 w 8041"/>
                <a:gd name="T47" fmla="*/ 10968 h 11002"/>
                <a:gd name="T48" fmla="*/ 7975 w 8041"/>
                <a:gd name="T49" fmla="*/ 9752 h 11002"/>
                <a:gd name="T50" fmla="*/ 8009 w 8041"/>
                <a:gd name="T51" fmla="*/ 9697 h 11002"/>
                <a:gd name="T52" fmla="*/ 8031 w 8041"/>
                <a:gd name="T53" fmla="*/ 9643 h 11002"/>
                <a:gd name="T54" fmla="*/ 8041 w 8041"/>
                <a:gd name="T55" fmla="*/ 9589 h 11002"/>
                <a:gd name="T56" fmla="*/ 8038 w 8041"/>
                <a:gd name="T57" fmla="*/ 9535 h 11002"/>
                <a:gd name="T58" fmla="*/ 8022 w 8041"/>
                <a:gd name="T59" fmla="*/ 9482 h 11002"/>
                <a:gd name="T60" fmla="*/ 7992 w 8041"/>
                <a:gd name="T61" fmla="*/ 9429 h 11002"/>
                <a:gd name="T62" fmla="*/ 7946 w 8041"/>
                <a:gd name="T63" fmla="*/ 9378 h 11002"/>
                <a:gd name="T64" fmla="*/ 6176 w 8041"/>
                <a:gd name="T65" fmla="*/ 8377 h 11002"/>
                <a:gd name="T66" fmla="*/ 6062 w 8041"/>
                <a:gd name="T67" fmla="*/ 8294 h 11002"/>
                <a:gd name="T68" fmla="*/ 5963 w 8041"/>
                <a:gd name="T69" fmla="*/ 8199 h 11002"/>
                <a:gd name="T70" fmla="*/ 5880 w 8041"/>
                <a:gd name="T71" fmla="*/ 8090 h 11002"/>
                <a:gd name="T72" fmla="*/ 5812 w 8041"/>
                <a:gd name="T73" fmla="*/ 7970 h 11002"/>
                <a:gd name="T74" fmla="*/ 5759 w 8041"/>
                <a:gd name="T75" fmla="*/ 7837 h 11002"/>
                <a:gd name="T76" fmla="*/ 5720 w 8041"/>
                <a:gd name="T77" fmla="*/ 7691 h 11002"/>
                <a:gd name="T78" fmla="*/ 5697 w 8041"/>
                <a:gd name="T79" fmla="*/ 7533 h 11002"/>
                <a:gd name="T80" fmla="*/ 5687 w 8041"/>
                <a:gd name="T81" fmla="*/ 7365 h 11002"/>
                <a:gd name="T82" fmla="*/ 5707 w 8041"/>
                <a:gd name="T83" fmla="*/ 4845 h 11002"/>
                <a:gd name="T84" fmla="*/ 5690 w 8041"/>
                <a:gd name="T85" fmla="*/ 4763 h 11002"/>
                <a:gd name="T86" fmla="*/ 5661 w 8041"/>
                <a:gd name="T87" fmla="*/ 4686 h 11002"/>
                <a:gd name="T88" fmla="*/ 5620 w 8041"/>
                <a:gd name="T89" fmla="*/ 4611 h 11002"/>
                <a:gd name="T90" fmla="*/ 5562 w 8041"/>
                <a:gd name="T91" fmla="*/ 4539 h 11002"/>
                <a:gd name="T92" fmla="*/ 5488 w 8041"/>
                <a:gd name="T93" fmla="*/ 4469 h 11002"/>
                <a:gd name="T94" fmla="*/ 5397 w 8041"/>
                <a:gd name="T95" fmla="*/ 4398 h 11002"/>
                <a:gd name="T96" fmla="*/ 3175 w 8041"/>
                <a:gd name="T97" fmla="*/ 3097 h 11002"/>
                <a:gd name="T98" fmla="*/ 3041 w 8041"/>
                <a:gd name="T99" fmla="*/ 3022 h 11002"/>
                <a:gd name="T100" fmla="*/ 2925 w 8041"/>
                <a:gd name="T101" fmla="*/ 2935 h 11002"/>
                <a:gd name="T102" fmla="*/ 2829 w 8041"/>
                <a:gd name="T103" fmla="*/ 2835 h 11002"/>
                <a:gd name="T104" fmla="*/ 2751 w 8041"/>
                <a:gd name="T105" fmla="*/ 2723 h 11002"/>
                <a:gd name="T106" fmla="*/ 2691 w 8041"/>
                <a:gd name="T107" fmla="*/ 2598 h 11002"/>
                <a:gd name="T108" fmla="*/ 2650 w 8041"/>
                <a:gd name="T109" fmla="*/ 2462 h 11002"/>
                <a:gd name="T110" fmla="*/ 2629 w 8041"/>
                <a:gd name="T111" fmla="*/ 2313 h 11002"/>
                <a:gd name="T112" fmla="*/ 2624 w 8041"/>
                <a:gd name="T113" fmla="*/ 2150 h 11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041" h="11002">
                  <a:moveTo>
                    <a:pt x="2633" y="210"/>
                  </a:moveTo>
                  <a:lnTo>
                    <a:pt x="2629" y="182"/>
                  </a:lnTo>
                  <a:lnTo>
                    <a:pt x="2623" y="154"/>
                  </a:lnTo>
                  <a:lnTo>
                    <a:pt x="2619" y="142"/>
                  </a:lnTo>
                  <a:lnTo>
                    <a:pt x="2615" y="129"/>
                  </a:lnTo>
                  <a:lnTo>
                    <a:pt x="2610" y="118"/>
                  </a:lnTo>
                  <a:lnTo>
                    <a:pt x="2605" y="107"/>
                  </a:lnTo>
                  <a:lnTo>
                    <a:pt x="2598" y="95"/>
                  </a:lnTo>
                  <a:lnTo>
                    <a:pt x="2593" y="85"/>
                  </a:lnTo>
                  <a:lnTo>
                    <a:pt x="2586" y="76"/>
                  </a:lnTo>
                  <a:lnTo>
                    <a:pt x="2578" y="67"/>
                  </a:lnTo>
                  <a:lnTo>
                    <a:pt x="2570" y="58"/>
                  </a:lnTo>
                  <a:lnTo>
                    <a:pt x="2561" y="50"/>
                  </a:lnTo>
                  <a:lnTo>
                    <a:pt x="2552" y="42"/>
                  </a:lnTo>
                  <a:lnTo>
                    <a:pt x="2542" y="35"/>
                  </a:lnTo>
                  <a:lnTo>
                    <a:pt x="2532" y="30"/>
                  </a:lnTo>
                  <a:lnTo>
                    <a:pt x="2520" y="24"/>
                  </a:lnTo>
                  <a:lnTo>
                    <a:pt x="2509" y="18"/>
                  </a:lnTo>
                  <a:lnTo>
                    <a:pt x="2496" y="14"/>
                  </a:lnTo>
                  <a:lnTo>
                    <a:pt x="2483" y="10"/>
                  </a:lnTo>
                  <a:lnTo>
                    <a:pt x="2469" y="7"/>
                  </a:lnTo>
                  <a:lnTo>
                    <a:pt x="2455" y="4"/>
                  </a:lnTo>
                  <a:lnTo>
                    <a:pt x="2440" y="3"/>
                  </a:lnTo>
                  <a:lnTo>
                    <a:pt x="2424" y="1"/>
                  </a:lnTo>
                  <a:lnTo>
                    <a:pt x="2407" y="0"/>
                  </a:lnTo>
                  <a:lnTo>
                    <a:pt x="2390" y="0"/>
                  </a:lnTo>
                  <a:lnTo>
                    <a:pt x="2372" y="1"/>
                  </a:lnTo>
                  <a:lnTo>
                    <a:pt x="2354" y="3"/>
                  </a:lnTo>
                  <a:lnTo>
                    <a:pt x="2335" y="5"/>
                  </a:lnTo>
                  <a:lnTo>
                    <a:pt x="2314" y="7"/>
                  </a:lnTo>
                  <a:lnTo>
                    <a:pt x="2294" y="10"/>
                  </a:lnTo>
                  <a:lnTo>
                    <a:pt x="324" y="1152"/>
                  </a:lnTo>
                  <a:lnTo>
                    <a:pt x="291" y="1177"/>
                  </a:lnTo>
                  <a:lnTo>
                    <a:pt x="260" y="1203"/>
                  </a:lnTo>
                  <a:lnTo>
                    <a:pt x="231" y="1231"/>
                  </a:lnTo>
                  <a:lnTo>
                    <a:pt x="204" y="1260"/>
                  </a:lnTo>
                  <a:lnTo>
                    <a:pt x="176" y="1290"/>
                  </a:lnTo>
                  <a:lnTo>
                    <a:pt x="153" y="1321"/>
                  </a:lnTo>
                  <a:lnTo>
                    <a:pt x="129" y="1354"/>
                  </a:lnTo>
                  <a:lnTo>
                    <a:pt x="109" y="1388"/>
                  </a:lnTo>
                  <a:lnTo>
                    <a:pt x="88" y="1423"/>
                  </a:lnTo>
                  <a:lnTo>
                    <a:pt x="70" y="1459"/>
                  </a:lnTo>
                  <a:lnTo>
                    <a:pt x="54" y="1498"/>
                  </a:lnTo>
                  <a:lnTo>
                    <a:pt x="40" y="1536"/>
                  </a:lnTo>
                  <a:lnTo>
                    <a:pt x="27" y="1577"/>
                  </a:lnTo>
                  <a:lnTo>
                    <a:pt x="17" y="1619"/>
                  </a:lnTo>
                  <a:lnTo>
                    <a:pt x="8" y="1662"/>
                  </a:lnTo>
                  <a:lnTo>
                    <a:pt x="0" y="1707"/>
                  </a:lnTo>
                  <a:lnTo>
                    <a:pt x="5" y="7477"/>
                  </a:lnTo>
                  <a:lnTo>
                    <a:pt x="2" y="7502"/>
                  </a:lnTo>
                  <a:lnTo>
                    <a:pt x="1" y="7526"/>
                  </a:lnTo>
                  <a:lnTo>
                    <a:pt x="0" y="7549"/>
                  </a:lnTo>
                  <a:lnTo>
                    <a:pt x="0" y="7573"/>
                  </a:lnTo>
                  <a:lnTo>
                    <a:pt x="1" y="7596"/>
                  </a:lnTo>
                  <a:lnTo>
                    <a:pt x="2" y="7619"/>
                  </a:lnTo>
                  <a:lnTo>
                    <a:pt x="3" y="7640"/>
                  </a:lnTo>
                  <a:lnTo>
                    <a:pt x="7" y="7662"/>
                  </a:lnTo>
                  <a:lnTo>
                    <a:pt x="10" y="7682"/>
                  </a:lnTo>
                  <a:lnTo>
                    <a:pt x="14" y="7701"/>
                  </a:lnTo>
                  <a:lnTo>
                    <a:pt x="18" y="7722"/>
                  </a:lnTo>
                  <a:lnTo>
                    <a:pt x="24" y="7740"/>
                  </a:lnTo>
                  <a:lnTo>
                    <a:pt x="29" y="7758"/>
                  </a:lnTo>
                  <a:lnTo>
                    <a:pt x="36" y="7776"/>
                  </a:lnTo>
                  <a:lnTo>
                    <a:pt x="44" y="7793"/>
                  </a:lnTo>
                  <a:lnTo>
                    <a:pt x="52" y="7810"/>
                  </a:lnTo>
                  <a:lnTo>
                    <a:pt x="61" y="7826"/>
                  </a:lnTo>
                  <a:lnTo>
                    <a:pt x="70" y="7842"/>
                  </a:lnTo>
                  <a:lnTo>
                    <a:pt x="80" y="7857"/>
                  </a:lnTo>
                  <a:lnTo>
                    <a:pt x="92" y="7871"/>
                  </a:lnTo>
                  <a:lnTo>
                    <a:pt x="103" y="7886"/>
                  </a:lnTo>
                  <a:lnTo>
                    <a:pt x="115" y="7898"/>
                  </a:lnTo>
                  <a:lnTo>
                    <a:pt x="128" y="7912"/>
                  </a:lnTo>
                  <a:lnTo>
                    <a:pt x="141" y="7925"/>
                  </a:lnTo>
                  <a:lnTo>
                    <a:pt x="156" y="7936"/>
                  </a:lnTo>
                  <a:lnTo>
                    <a:pt x="171" y="7947"/>
                  </a:lnTo>
                  <a:lnTo>
                    <a:pt x="187" y="7957"/>
                  </a:lnTo>
                  <a:lnTo>
                    <a:pt x="202" y="7968"/>
                  </a:lnTo>
                  <a:lnTo>
                    <a:pt x="219" y="7978"/>
                  </a:lnTo>
                  <a:lnTo>
                    <a:pt x="236" y="7987"/>
                  </a:lnTo>
                  <a:lnTo>
                    <a:pt x="255" y="7995"/>
                  </a:lnTo>
                  <a:lnTo>
                    <a:pt x="274" y="8003"/>
                  </a:lnTo>
                  <a:lnTo>
                    <a:pt x="5331" y="10927"/>
                  </a:lnTo>
                  <a:lnTo>
                    <a:pt x="5371" y="10944"/>
                  </a:lnTo>
                  <a:lnTo>
                    <a:pt x="5409" y="10958"/>
                  </a:lnTo>
                  <a:lnTo>
                    <a:pt x="5449" y="10971"/>
                  </a:lnTo>
                  <a:lnTo>
                    <a:pt x="5487" y="10982"/>
                  </a:lnTo>
                  <a:lnTo>
                    <a:pt x="5525" y="10990"/>
                  </a:lnTo>
                  <a:lnTo>
                    <a:pt x="5563" y="10995"/>
                  </a:lnTo>
                  <a:lnTo>
                    <a:pt x="5600" y="11000"/>
                  </a:lnTo>
                  <a:lnTo>
                    <a:pt x="5638" y="11002"/>
                  </a:lnTo>
                  <a:lnTo>
                    <a:pt x="5675" y="11002"/>
                  </a:lnTo>
                  <a:lnTo>
                    <a:pt x="5712" y="11000"/>
                  </a:lnTo>
                  <a:lnTo>
                    <a:pt x="5749" y="10995"/>
                  </a:lnTo>
                  <a:lnTo>
                    <a:pt x="5785" y="10988"/>
                  </a:lnTo>
                  <a:lnTo>
                    <a:pt x="5821" y="10979"/>
                  </a:lnTo>
                  <a:lnTo>
                    <a:pt x="5857" y="10968"/>
                  </a:lnTo>
                  <a:lnTo>
                    <a:pt x="5892" y="10956"/>
                  </a:lnTo>
                  <a:lnTo>
                    <a:pt x="5927" y="10940"/>
                  </a:lnTo>
                  <a:lnTo>
                    <a:pt x="7965" y="9765"/>
                  </a:lnTo>
                  <a:lnTo>
                    <a:pt x="7975" y="9752"/>
                  </a:lnTo>
                  <a:lnTo>
                    <a:pt x="7984" y="9738"/>
                  </a:lnTo>
                  <a:lnTo>
                    <a:pt x="7993" y="9725"/>
                  </a:lnTo>
                  <a:lnTo>
                    <a:pt x="8001" y="9711"/>
                  </a:lnTo>
                  <a:lnTo>
                    <a:pt x="8009" y="9697"/>
                  </a:lnTo>
                  <a:lnTo>
                    <a:pt x="8015" y="9684"/>
                  </a:lnTo>
                  <a:lnTo>
                    <a:pt x="8021" y="9670"/>
                  </a:lnTo>
                  <a:lnTo>
                    <a:pt x="8027" y="9657"/>
                  </a:lnTo>
                  <a:lnTo>
                    <a:pt x="8031" y="9643"/>
                  </a:lnTo>
                  <a:lnTo>
                    <a:pt x="8035" y="9629"/>
                  </a:lnTo>
                  <a:lnTo>
                    <a:pt x="8038" y="9616"/>
                  </a:lnTo>
                  <a:lnTo>
                    <a:pt x="8040" y="9602"/>
                  </a:lnTo>
                  <a:lnTo>
                    <a:pt x="8041" y="9589"/>
                  </a:lnTo>
                  <a:lnTo>
                    <a:pt x="8041" y="9575"/>
                  </a:lnTo>
                  <a:lnTo>
                    <a:pt x="8041" y="9561"/>
                  </a:lnTo>
                  <a:lnTo>
                    <a:pt x="8040" y="9548"/>
                  </a:lnTo>
                  <a:lnTo>
                    <a:pt x="8038" y="9535"/>
                  </a:lnTo>
                  <a:lnTo>
                    <a:pt x="8036" y="9522"/>
                  </a:lnTo>
                  <a:lnTo>
                    <a:pt x="8032" y="9508"/>
                  </a:lnTo>
                  <a:lnTo>
                    <a:pt x="8028" y="9494"/>
                  </a:lnTo>
                  <a:lnTo>
                    <a:pt x="8022" y="9482"/>
                  </a:lnTo>
                  <a:lnTo>
                    <a:pt x="8017" y="9468"/>
                  </a:lnTo>
                  <a:lnTo>
                    <a:pt x="8009" y="9455"/>
                  </a:lnTo>
                  <a:lnTo>
                    <a:pt x="8001" y="9442"/>
                  </a:lnTo>
                  <a:lnTo>
                    <a:pt x="7992" y="9429"/>
                  </a:lnTo>
                  <a:lnTo>
                    <a:pt x="7981" y="9416"/>
                  </a:lnTo>
                  <a:lnTo>
                    <a:pt x="7971" y="9403"/>
                  </a:lnTo>
                  <a:lnTo>
                    <a:pt x="7959" y="9390"/>
                  </a:lnTo>
                  <a:lnTo>
                    <a:pt x="7946" y="9378"/>
                  </a:lnTo>
                  <a:lnTo>
                    <a:pt x="7933" y="9364"/>
                  </a:lnTo>
                  <a:lnTo>
                    <a:pt x="7918" y="9352"/>
                  </a:lnTo>
                  <a:lnTo>
                    <a:pt x="7902" y="9339"/>
                  </a:lnTo>
                  <a:lnTo>
                    <a:pt x="6176" y="8377"/>
                  </a:lnTo>
                  <a:lnTo>
                    <a:pt x="6146" y="8356"/>
                  </a:lnTo>
                  <a:lnTo>
                    <a:pt x="6117" y="8337"/>
                  </a:lnTo>
                  <a:lnTo>
                    <a:pt x="6089" y="8316"/>
                  </a:lnTo>
                  <a:lnTo>
                    <a:pt x="6062" y="8294"/>
                  </a:lnTo>
                  <a:lnTo>
                    <a:pt x="6036" y="8271"/>
                  </a:lnTo>
                  <a:lnTo>
                    <a:pt x="6011" y="8248"/>
                  </a:lnTo>
                  <a:lnTo>
                    <a:pt x="5986" y="8224"/>
                  </a:lnTo>
                  <a:lnTo>
                    <a:pt x="5963" y="8199"/>
                  </a:lnTo>
                  <a:lnTo>
                    <a:pt x="5941" y="8173"/>
                  </a:lnTo>
                  <a:lnTo>
                    <a:pt x="5919" y="8146"/>
                  </a:lnTo>
                  <a:lnTo>
                    <a:pt x="5899" y="8118"/>
                  </a:lnTo>
                  <a:lnTo>
                    <a:pt x="5880" y="8090"/>
                  </a:lnTo>
                  <a:lnTo>
                    <a:pt x="5862" y="8062"/>
                  </a:lnTo>
                  <a:lnTo>
                    <a:pt x="5844" y="8032"/>
                  </a:lnTo>
                  <a:lnTo>
                    <a:pt x="5828" y="8002"/>
                  </a:lnTo>
                  <a:lnTo>
                    <a:pt x="5812" y="7970"/>
                  </a:lnTo>
                  <a:lnTo>
                    <a:pt x="5797" y="7938"/>
                  </a:lnTo>
                  <a:lnTo>
                    <a:pt x="5784" y="7905"/>
                  </a:lnTo>
                  <a:lnTo>
                    <a:pt x="5770" y="7871"/>
                  </a:lnTo>
                  <a:lnTo>
                    <a:pt x="5759" y="7837"/>
                  </a:lnTo>
                  <a:lnTo>
                    <a:pt x="5747" y="7802"/>
                  </a:lnTo>
                  <a:lnTo>
                    <a:pt x="5737" y="7766"/>
                  </a:lnTo>
                  <a:lnTo>
                    <a:pt x="5728" y="7728"/>
                  </a:lnTo>
                  <a:lnTo>
                    <a:pt x="5720" y="7691"/>
                  </a:lnTo>
                  <a:lnTo>
                    <a:pt x="5713" y="7654"/>
                  </a:lnTo>
                  <a:lnTo>
                    <a:pt x="5707" y="7614"/>
                  </a:lnTo>
                  <a:lnTo>
                    <a:pt x="5701" y="7574"/>
                  </a:lnTo>
                  <a:lnTo>
                    <a:pt x="5697" y="7533"/>
                  </a:lnTo>
                  <a:lnTo>
                    <a:pt x="5693" y="7493"/>
                  </a:lnTo>
                  <a:lnTo>
                    <a:pt x="5690" y="7451"/>
                  </a:lnTo>
                  <a:lnTo>
                    <a:pt x="5689" y="7408"/>
                  </a:lnTo>
                  <a:lnTo>
                    <a:pt x="5687" y="7365"/>
                  </a:lnTo>
                  <a:lnTo>
                    <a:pt x="5715" y="4955"/>
                  </a:lnTo>
                  <a:lnTo>
                    <a:pt x="5713" y="4911"/>
                  </a:lnTo>
                  <a:lnTo>
                    <a:pt x="5710" y="4866"/>
                  </a:lnTo>
                  <a:lnTo>
                    <a:pt x="5707" y="4845"/>
                  </a:lnTo>
                  <a:lnTo>
                    <a:pt x="5704" y="4824"/>
                  </a:lnTo>
                  <a:lnTo>
                    <a:pt x="5700" y="4804"/>
                  </a:lnTo>
                  <a:lnTo>
                    <a:pt x="5695" y="4784"/>
                  </a:lnTo>
                  <a:lnTo>
                    <a:pt x="5690" y="4763"/>
                  </a:lnTo>
                  <a:lnTo>
                    <a:pt x="5684" y="4744"/>
                  </a:lnTo>
                  <a:lnTo>
                    <a:pt x="5677" y="4725"/>
                  </a:lnTo>
                  <a:lnTo>
                    <a:pt x="5669" y="4705"/>
                  </a:lnTo>
                  <a:lnTo>
                    <a:pt x="5661" y="4686"/>
                  </a:lnTo>
                  <a:lnTo>
                    <a:pt x="5652" y="4667"/>
                  </a:lnTo>
                  <a:lnTo>
                    <a:pt x="5642" y="4649"/>
                  </a:lnTo>
                  <a:lnTo>
                    <a:pt x="5631" y="4629"/>
                  </a:lnTo>
                  <a:lnTo>
                    <a:pt x="5620" y="4611"/>
                  </a:lnTo>
                  <a:lnTo>
                    <a:pt x="5606" y="4593"/>
                  </a:lnTo>
                  <a:lnTo>
                    <a:pt x="5592" y="4575"/>
                  </a:lnTo>
                  <a:lnTo>
                    <a:pt x="5578" y="4557"/>
                  </a:lnTo>
                  <a:lnTo>
                    <a:pt x="5562" y="4539"/>
                  </a:lnTo>
                  <a:lnTo>
                    <a:pt x="5545" y="4522"/>
                  </a:lnTo>
                  <a:lnTo>
                    <a:pt x="5528" y="4504"/>
                  </a:lnTo>
                  <a:lnTo>
                    <a:pt x="5509" y="4486"/>
                  </a:lnTo>
                  <a:lnTo>
                    <a:pt x="5488" y="4469"/>
                  </a:lnTo>
                  <a:lnTo>
                    <a:pt x="5468" y="4450"/>
                  </a:lnTo>
                  <a:lnTo>
                    <a:pt x="5445" y="4433"/>
                  </a:lnTo>
                  <a:lnTo>
                    <a:pt x="5422" y="4415"/>
                  </a:lnTo>
                  <a:lnTo>
                    <a:pt x="5397" y="4398"/>
                  </a:lnTo>
                  <a:lnTo>
                    <a:pt x="5371" y="4380"/>
                  </a:lnTo>
                  <a:lnTo>
                    <a:pt x="5344" y="4363"/>
                  </a:lnTo>
                  <a:lnTo>
                    <a:pt x="5315" y="4345"/>
                  </a:lnTo>
                  <a:lnTo>
                    <a:pt x="3175" y="3097"/>
                  </a:lnTo>
                  <a:lnTo>
                    <a:pt x="3140" y="3079"/>
                  </a:lnTo>
                  <a:lnTo>
                    <a:pt x="3106" y="3061"/>
                  </a:lnTo>
                  <a:lnTo>
                    <a:pt x="3072" y="3041"/>
                  </a:lnTo>
                  <a:lnTo>
                    <a:pt x="3041" y="3022"/>
                  </a:lnTo>
                  <a:lnTo>
                    <a:pt x="3010" y="3002"/>
                  </a:lnTo>
                  <a:lnTo>
                    <a:pt x="2981" y="2980"/>
                  </a:lnTo>
                  <a:lnTo>
                    <a:pt x="2952" y="2958"/>
                  </a:lnTo>
                  <a:lnTo>
                    <a:pt x="2925" y="2935"/>
                  </a:lnTo>
                  <a:lnTo>
                    <a:pt x="2899" y="2911"/>
                  </a:lnTo>
                  <a:lnTo>
                    <a:pt x="2875" y="2886"/>
                  </a:lnTo>
                  <a:lnTo>
                    <a:pt x="2852" y="2861"/>
                  </a:lnTo>
                  <a:lnTo>
                    <a:pt x="2829" y="2835"/>
                  </a:lnTo>
                  <a:lnTo>
                    <a:pt x="2808" y="2808"/>
                  </a:lnTo>
                  <a:lnTo>
                    <a:pt x="2787" y="2781"/>
                  </a:lnTo>
                  <a:lnTo>
                    <a:pt x="2769" y="2752"/>
                  </a:lnTo>
                  <a:lnTo>
                    <a:pt x="2751" y="2723"/>
                  </a:lnTo>
                  <a:lnTo>
                    <a:pt x="2734" y="2693"/>
                  </a:lnTo>
                  <a:lnTo>
                    <a:pt x="2719" y="2663"/>
                  </a:lnTo>
                  <a:lnTo>
                    <a:pt x="2705" y="2631"/>
                  </a:lnTo>
                  <a:lnTo>
                    <a:pt x="2691" y="2598"/>
                  </a:lnTo>
                  <a:lnTo>
                    <a:pt x="2680" y="2565"/>
                  </a:lnTo>
                  <a:lnTo>
                    <a:pt x="2668" y="2531"/>
                  </a:lnTo>
                  <a:lnTo>
                    <a:pt x="2659" y="2497"/>
                  </a:lnTo>
                  <a:lnTo>
                    <a:pt x="2650" y="2462"/>
                  </a:lnTo>
                  <a:lnTo>
                    <a:pt x="2644" y="2426"/>
                  </a:lnTo>
                  <a:lnTo>
                    <a:pt x="2637" y="2389"/>
                  </a:lnTo>
                  <a:lnTo>
                    <a:pt x="2632" y="2351"/>
                  </a:lnTo>
                  <a:lnTo>
                    <a:pt x="2629" y="2313"/>
                  </a:lnTo>
                  <a:lnTo>
                    <a:pt x="2625" y="2273"/>
                  </a:lnTo>
                  <a:lnTo>
                    <a:pt x="2624" y="2233"/>
                  </a:lnTo>
                  <a:lnTo>
                    <a:pt x="2624" y="2192"/>
                  </a:lnTo>
                  <a:lnTo>
                    <a:pt x="2624" y="2150"/>
                  </a:lnTo>
                  <a:lnTo>
                    <a:pt x="2633" y="210"/>
                  </a:lnTo>
                  <a:close/>
                </a:path>
              </a:pathLst>
            </a:custGeom>
            <a:solidFill>
              <a:srgbClr val="2AC6D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latin typeface="Arial"/>
              </a:endParaRPr>
            </a:p>
          </p:txBody>
        </p:sp>
        <p:sp>
          <p:nvSpPr>
            <p:cNvPr id="33" name="Freeform 10">
              <a:extLst>
                <a:ext uri="{FF2B5EF4-FFF2-40B4-BE49-F238E27FC236}">
                  <a16:creationId xmlns:a16="http://schemas.microsoft.com/office/drawing/2014/main" id="{626E30E1-4672-8A82-E37D-CA2243E12C2D}"/>
                </a:ext>
              </a:extLst>
            </p:cNvPr>
            <p:cNvSpPr>
              <a:spLocks/>
            </p:cNvSpPr>
            <p:nvPr/>
          </p:nvSpPr>
          <p:spPr bwMode="auto">
            <a:xfrm>
              <a:off x="3340100" y="1176338"/>
              <a:ext cx="2241550" cy="1279525"/>
            </a:xfrm>
            <a:custGeom>
              <a:avLst/>
              <a:gdLst>
                <a:gd name="T0" fmla="*/ 11022 w 11299"/>
                <a:gd name="T1" fmla="*/ 6080 h 6451"/>
                <a:gd name="T2" fmla="*/ 11072 w 11299"/>
                <a:gd name="T3" fmla="*/ 6086 h 6451"/>
                <a:gd name="T4" fmla="*/ 11120 w 11299"/>
                <a:gd name="T5" fmla="*/ 6079 h 6451"/>
                <a:gd name="T6" fmla="*/ 11164 w 11299"/>
                <a:gd name="T7" fmla="*/ 6060 h 6451"/>
                <a:gd name="T8" fmla="*/ 11204 w 11299"/>
                <a:gd name="T9" fmla="*/ 6028 h 6451"/>
                <a:gd name="T10" fmla="*/ 11243 w 11299"/>
                <a:gd name="T11" fmla="*/ 5980 h 6451"/>
                <a:gd name="T12" fmla="*/ 11277 w 11299"/>
                <a:gd name="T13" fmla="*/ 5919 h 6451"/>
                <a:gd name="T14" fmla="*/ 11298 w 11299"/>
                <a:gd name="T15" fmla="*/ 3576 h 6451"/>
                <a:gd name="T16" fmla="*/ 11264 w 11299"/>
                <a:gd name="T17" fmla="*/ 3416 h 6451"/>
                <a:gd name="T18" fmla="*/ 11202 w 11299"/>
                <a:gd name="T19" fmla="*/ 3270 h 6451"/>
                <a:gd name="T20" fmla="*/ 11107 w 11299"/>
                <a:gd name="T21" fmla="*/ 3136 h 6451"/>
                <a:gd name="T22" fmla="*/ 10979 w 11299"/>
                <a:gd name="T23" fmla="*/ 3016 h 6451"/>
                <a:gd name="T24" fmla="*/ 5915 w 11299"/>
                <a:gd name="T25" fmla="*/ 86 h 6451"/>
                <a:gd name="T26" fmla="*/ 5835 w 11299"/>
                <a:gd name="T27" fmla="*/ 44 h 6451"/>
                <a:gd name="T28" fmla="*/ 5757 w 11299"/>
                <a:gd name="T29" fmla="*/ 16 h 6451"/>
                <a:gd name="T30" fmla="*/ 5681 w 11299"/>
                <a:gd name="T31" fmla="*/ 2 h 6451"/>
                <a:gd name="T32" fmla="*/ 5609 w 11299"/>
                <a:gd name="T33" fmla="*/ 2 h 6451"/>
                <a:gd name="T34" fmla="*/ 5537 w 11299"/>
                <a:gd name="T35" fmla="*/ 16 h 6451"/>
                <a:gd name="T36" fmla="*/ 5468 w 11299"/>
                <a:gd name="T37" fmla="*/ 43 h 6451"/>
                <a:gd name="T38" fmla="*/ 5402 w 11299"/>
                <a:gd name="T39" fmla="*/ 84 h 6451"/>
                <a:gd name="T40" fmla="*/ 248 w 11299"/>
                <a:gd name="T41" fmla="*/ 3084 h 6451"/>
                <a:gd name="T42" fmla="*/ 138 w 11299"/>
                <a:gd name="T43" fmla="*/ 3199 h 6451"/>
                <a:gd name="T44" fmla="*/ 60 w 11299"/>
                <a:gd name="T45" fmla="*/ 3327 h 6451"/>
                <a:gd name="T46" fmla="*/ 15 w 11299"/>
                <a:gd name="T47" fmla="*/ 3469 h 6451"/>
                <a:gd name="T48" fmla="*/ 7 w 11299"/>
                <a:gd name="T49" fmla="*/ 5921 h 6451"/>
                <a:gd name="T50" fmla="*/ 38 w 11299"/>
                <a:gd name="T51" fmla="*/ 5979 h 6451"/>
                <a:gd name="T52" fmla="*/ 74 w 11299"/>
                <a:gd name="T53" fmla="*/ 6026 h 6451"/>
                <a:gd name="T54" fmla="*/ 116 w 11299"/>
                <a:gd name="T55" fmla="*/ 6062 h 6451"/>
                <a:gd name="T56" fmla="*/ 163 w 11299"/>
                <a:gd name="T57" fmla="*/ 6087 h 6451"/>
                <a:gd name="T58" fmla="*/ 218 w 11299"/>
                <a:gd name="T59" fmla="*/ 6099 h 6451"/>
                <a:gd name="T60" fmla="*/ 279 w 11299"/>
                <a:gd name="T61" fmla="*/ 6099 h 6451"/>
                <a:gd name="T62" fmla="*/ 346 w 11299"/>
                <a:gd name="T63" fmla="*/ 6086 h 6451"/>
                <a:gd name="T64" fmla="*/ 2101 w 11299"/>
                <a:gd name="T65" fmla="*/ 5046 h 6451"/>
                <a:gd name="T66" fmla="*/ 2230 w 11299"/>
                <a:gd name="T67" fmla="*/ 4989 h 6451"/>
                <a:gd name="T68" fmla="*/ 2362 w 11299"/>
                <a:gd name="T69" fmla="*/ 4950 h 6451"/>
                <a:gd name="T70" fmla="*/ 2498 w 11299"/>
                <a:gd name="T71" fmla="*/ 4932 h 6451"/>
                <a:gd name="T72" fmla="*/ 2636 w 11299"/>
                <a:gd name="T73" fmla="*/ 4933 h 6451"/>
                <a:gd name="T74" fmla="*/ 2778 w 11299"/>
                <a:gd name="T75" fmla="*/ 4953 h 6451"/>
                <a:gd name="T76" fmla="*/ 2923 w 11299"/>
                <a:gd name="T77" fmla="*/ 4993 h 6451"/>
                <a:gd name="T78" fmla="*/ 3071 w 11299"/>
                <a:gd name="T79" fmla="*/ 5052 h 6451"/>
                <a:gd name="T80" fmla="*/ 3223 w 11299"/>
                <a:gd name="T81" fmla="*/ 5129 h 6451"/>
                <a:gd name="T82" fmla="*/ 5397 w 11299"/>
                <a:gd name="T83" fmla="*/ 6409 h 6451"/>
                <a:gd name="T84" fmla="*/ 5476 w 11299"/>
                <a:gd name="T85" fmla="*/ 6435 h 6451"/>
                <a:gd name="T86" fmla="*/ 5559 w 11299"/>
                <a:gd name="T87" fmla="*/ 6448 h 6451"/>
                <a:gd name="T88" fmla="*/ 5644 w 11299"/>
                <a:gd name="T89" fmla="*/ 6450 h 6451"/>
                <a:gd name="T90" fmla="*/ 5735 w 11299"/>
                <a:gd name="T91" fmla="*/ 6436 h 6451"/>
                <a:gd name="T92" fmla="*/ 5834 w 11299"/>
                <a:gd name="T93" fmla="*/ 6408 h 6451"/>
                <a:gd name="T94" fmla="*/ 5940 w 11299"/>
                <a:gd name="T95" fmla="*/ 6363 h 6451"/>
                <a:gd name="T96" fmla="*/ 8183 w 11299"/>
                <a:gd name="T97" fmla="*/ 5083 h 6451"/>
                <a:gd name="T98" fmla="*/ 8314 w 11299"/>
                <a:gd name="T99" fmla="*/ 5003 h 6451"/>
                <a:gd name="T100" fmla="*/ 8448 w 11299"/>
                <a:gd name="T101" fmla="*/ 4947 h 6451"/>
                <a:gd name="T102" fmla="*/ 8582 w 11299"/>
                <a:gd name="T103" fmla="*/ 4911 h 6451"/>
                <a:gd name="T104" fmla="*/ 8719 w 11299"/>
                <a:gd name="T105" fmla="*/ 4900 h 6451"/>
                <a:gd name="T106" fmla="*/ 8856 w 11299"/>
                <a:gd name="T107" fmla="*/ 4911 h 6451"/>
                <a:gd name="T108" fmla="*/ 8995 w 11299"/>
                <a:gd name="T109" fmla="*/ 4944 h 6451"/>
                <a:gd name="T110" fmla="*/ 9137 w 11299"/>
                <a:gd name="T111" fmla="*/ 5000 h 6451"/>
                <a:gd name="T112" fmla="*/ 9278 w 11299"/>
                <a:gd name="T113" fmla="*/ 5077 h 6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1299" h="6451">
                  <a:moveTo>
                    <a:pt x="10957" y="6057"/>
                  </a:moveTo>
                  <a:lnTo>
                    <a:pt x="10984" y="6069"/>
                  </a:lnTo>
                  <a:lnTo>
                    <a:pt x="11010" y="6077"/>
                  </a:lnTo>
                  <a:lnTo>
                    <a:pt x="11022" y="6080"/>
                  </a:lnTo>
                  <a:lnTo>
                    <a:pt x="11036" y="6082"/>
                  </a:lnTo>
                  <a:lnTo>
                    <a:pt x="11048" y="6085"/>
                  </a:lnTo>
                  <a:lnTo>
                    <a:pt x="11061" y="6085"/>
                  </a:lnTo>
                  <a:lnTo>
                    <a:pt x="11072" y="6086"/>
                  </a:lnTo>
                  <a:lnTo>
                    <a:pt x="11085" y="6085"/>
                  </a:lnTo>
                  <a:lnTo>
                    <a:pt x="11097" y="6083"/>
                  </a:lnTo>
                  <a:lnTo>
                    <a:pt x="11108" y="6081"/>
                  </a:lnTo>
                  <a:lnTo>
                    <a:pt x="11120" y="6079"/>
                  </a:lnTo>
                  <a:lnTo>
                    <a:pt x="11131" y="6076"/>
                  </a:lnTo>
                  <a:lnTo>
                    <a:pt x="11142" y="6071"/>
                  </a:lnTo>
                  <a:lnTo>
                    <a:pt x="11154" y="6066"/>
                  </a:lnTo>
                  <a:lnTo>
                    <a:pt x="11164" y="6060"/>
                  </a:lnTo>
                  <a:lnTo>
                    <a:pt x="11174" y="6053"/>
                  </a:lnTo>
                  <a:lnTo>
                    <a:pt x="11185" y="6046"/>
                  </a:lnTo>
                  <a:lnTo>
                    <a:pt x="11195" y="6037"/>
                  </a:lnTo>
                  <a:lnTo>
                    <a:pt x="11204" y="6028"/>
                  </a:lnTo>
                  <a:lnTo>
                    <a:pt x="11215" y="6018"/>
                  </a:lnTo>
                  <a:lnTo>
                    <a:pt x="11224" y="6006"/>
                  </a:lnTo>
                  <a:lnTo>
                    <a:pt x="11234" y="5994"/>
                  </a:lnTo>
                  <a:lnTo>
                    <a:pt x="11243" y="5980"/>
                  </a:lnTo>
                  <a:lnTo>
                    <a:pt x="11251" y="5967"/>
                  </a:lnTo>
                  <a:lnTo>
                    <a:pt x="11260" y="5952"/>
                  </a:lnTo>
                  <a:lnTo>
                    <a:pt x="11268" y="5936"/>
                  </a:lnTo>
                  <a:lnTo>
                    <a:pt x="11277" y="5919"/>
                  </a:lnTo>
                  <a:lnTo>
                    <a:pt x="11285" y="5901"/>
                  </a:lnTo>
                  <a:lnTo>
                    <a:pt x="11292" y="5882"/>
                  </a:lnTo>
                  <a:lnTo>
                    <a:pt x="11299" y="5862"/>
                  </a:lnTo>
                  <a:lnTo>
                    <a:pt x="11298" y="3576"/>
                  </a:lnTo>
                  <a:lnTo>
                    <a:pt x="11293" y="3534"/>
                  </a:lnTo>
                  <a:lnTo>
                    <a:pt x="11285" y="3495"/>
                  </a:lnTo>
                  <a:lnTo>
                    <a:pt x="11276" y="3455"/>
                  </a:lnTo>
                  <a:lnTo>
                    <a:pt x="11264" y="3416"/>
                  </a:lnTo>
                  <a:lnTo>
                    <a:pt x="11252" y="3379"/>
                  </a:lnTo>
                  <a:lnTo>
                    <a:pt x="11237" y="3342"/>
                  </a:lnTo>
                  <a:lnTo>
                    <a:pt x="11220" y="3305"/>
                  </a:lnTo>
                  <a:lnTo>
                    <a:pt x="11202" y="3270"/>
                  </a:lnTo>
                  <a:lnTo>
                    <a:pt x="11181" y="3235"/>
                  </a:lnTo>
                  <a:lnTo>
                    <a:pt x="11158" y="3201"/>
                  </a:lnTo>
                  <a:lnTo>
                    <a:pt x="11133" y="3168"/>
                  </a:lnTo>
                  <a:lnTo>
                    <a:pt x="11107" y="3136"/>
                  </a:lnTo>
                  <a:lnTo>
                    <a:pt x="11078" y="3105"/>
                  </a:lnTo>
                  <a:lnTo>
                    <a:pt x="11047" y="3074"/>
                  </a:lnTo>
                  <a:lnTo>
                    <a:pt x="11014" y="3045"/>
                  </a:lnTo>
                  <a:lnTo>
                    <a:pt x="10979" y="3016"/>
                  </a:lnTo>
                  <a:lnTo>
                    <a:pt x="5976" y="127"/>
                  </a:lnTo>
                  <a:lnTo>
                    <a:pt x="5956" y="112"/>
                  </a:lnTo>
                  <a:lnTo>
                    <a:pt x="5936" y="99"/>
                  </a:lnTo>
                  <a:lnTo>
                    <a:pt x="5915" y="86"/>
                  </a:lnTo>
                  <a:lnTo>
                    <a:pt x="5895" y="74"/>
                  </a:lnTo>
                  <a:lnTo>
                    <a:pt x="5874" y="63"/>
                  </a:lnTo>
                  <a:lnTo>
                    <a:pt x="5854" y="53"/>
                  </a:lnTo>
                  <a:lnTo>
                    <a:pt x="5835" y="44"/>
                  </a:lnTo>
                  <a:lnTo>
                    <a:pt x="5816" y="35"/>
                  </a:lnTo>
                  <a:lnTo>
                    <a:pt x="5795" y="28"/>
                  </a:lnTo>
                  <a:lnTo>
                    <a:pt x="5776" y="22"/>
                  </a:lnTo>
                  <a:lnTo>
                    <a:pt x="5757" y="16"/>
                  </a:lnTo>
                  <a:lnTo>
                    <a:pt x="5738" y="11"/>
                  </a:lnTo>
                  <a:lnTo>
                    <a:pt x="5719" y="7"/>
                  </a:lnTo>
                  <a:lnTo>
                    <a:pt x="5700" y="3"/>
                  </a:lnTo>
                  <a:lnTo>
                    <a:pt x="5681" y="2"/>
                  </a:lnTo>
                  <a:lnTo>
                    <a:pt x="5663" y="0"/>
                  </a:lnTo>
                  <a:lnTo>
                    <a:pt x="5645" y="0"/>
                  </a:lnTo>
                  <a:lnTo>
                    <a:pt x="5627" y="0"/>
                  </a:lnTo>
                  <a:lnTo>
                    <a:pt x="5609" y="2"/>
                  </a:lnTo>
                  <a:lnTo>
                    <a:pt x="5591" y="3"/>
                  </a:lnTo>
                  <a:lnTo>
                    <a:pt x="5572" y="7"/>
                  </a:lnTo>
                  <a:lnTo>
                    <a:pt x="5554" y="10"/>
                  </a:lnTo>
                  <a:lnTo>
                    <a:pt x="5537" y="16"/>
                  </a:lnTo>
                  <a:lnTo>
                    <a:pt x="5519" y="22"/>
                  </a:lnTo>
                  <a:lnTo>
                    <a:pt x="5502" y="27"/>
                  </a:lnTo>
                  <a:lnTo>
                    <a:pt x="5485" y="35"/>
                  </a:lnTo>
                  <a:lnTo>
                    <a:pt x="5468" y="43"/>
                  </a:lnTo>
                  <a:lnTo>
                    <a:pt x="5451" y="52"/>
                  </a:lnTo>
                  <a:lnTo>
                    <a:pt x="5434" y="62"/>
                  </a:lnTo>
                  <a:lnTo>
                    <a:pt x="5417" y="73"/>
                  </a:lnTo>
                  <a:lnTo>
                    <a:pt x="5402" y="84"/>
                  </a:lnTo>
                  <a:lnTo>
                    <a:pt x="5385" y="96"/>
                  </a:lnTo>
                  <a:lnTo>
                    <a:pt x="314" y="3032"/>
                  </a:lnTo>
                  <a:lnTo>
                    <a:pt x="280" y="3058"/>
                  </a:lnTo>
                  <a:lnTo>
                    <a:pt x="248" y="3084"/>
                  </a:lnTo>
                  <a:lnTo>
                    <a:pt x="218" y="3113"/>
                  </a:lnTo>
                  <a:lnTo>
                    <a:pt x="189" y="3140"/>
                  </a:lnTo>
                  <a:lnTo>
                    <a:pt x="163" y="3169"/>
                  </a:lnTo>
                  <a:lnTo>
                    <a:pt x="138" y="3199"/>
                  </a:lnTo>
                  <a:lnTo>
                    <a:pt x="116" y="3230"/>
                  </a:lnTo>
                  <a:lnTo>
                    <a:pt x="95" y="3261"/>
                  </a:lnTo>
                  <a:lnTo>
                    <a:pt x="77" y="3294"/>
                  </a:lnTo>
                  <a:lnTo>
                    <a:pt x="60" y="3327"/>
                  </a:lnTo>
                  <a:lnTo>
                    <a:pt x="47" y="3361"/>
                  </a:lnTo>
                  <a:lnTo>
                    <a:pt x="34" y="3396"/>
                  </a:lnTo>
                  <a:lnTo>
                    <a:pt x="23" y="3432"/>
                  </a:lnTo>
                  <a:lnTo>
                    <a:pt x="15" y="3469"/>
                  </a:lnTo>
                  <a:lnTo>
                    <a:pt x="8" y="3506"/>
                  </a:lnTo>
                  <a:lnTo>
                    <a:pt x="5" y="3544"/>
                  </a:lnTo>
                  <a:lnTo>
                    <a:pt x="0" y="5906"/>
                  </a:lnTo>
                  <a:lnTo>
                    <a:pt x="7" y="5921"/>
                  </a:lnTo>
                  <a:lnTo>
                    <a:pt x="14" y="5937"/>
                  </a:lnTo>
                  <a:lnTo>
                    <a:pt x="22" y="5952"/>
                  </a:lnTo>
                  <a:lnTo>
                    <a:pt x="30" y="5966"/>
                  </a:lnTo>
                  <a:lnTo>
                    <a:pt x="38" y="5979"/>
                  </a:lnTo>
                  <a:lnTo>
                    <a:pt x="47" y="5992"/>
                  </a:lnTo>
                  <a:lnTo>
                    <a:pt x="55" y="6004"/>
                  </a:lnTo>
                  <a:lnTo>
                    <a:pt x="65" y="6015"/>
                  </a:lnTo>
                  <a:lnTo>
                    <a:pt x="74" y="6026"/>
                  </a:lnTo>
                  <a:lnTo>
                    <a:pt x="84" y="6036"/>
                  </a:lnTo>
                  <a:lnTo>
                    <a:pt x="94" y="6046"/>
                  </a:lnTo>
                  <a:lnTo>
                    <a:pt x="104" y="6054"/>
                  </a:lnTo>
                  <a:lnTo>
                    <a:pt x="116" y="6062"/>
                  </a:lnTo>
                  <a:lnTo>
                    <a:pt x="127" y="6070"/>
                  </a:lnTo>
                  <a:lnTo>
                    <a:pt x="138" y="6076"/>
                  </a:lnTo>
                  <a:lnTo>
                    <a:pt x="151" y="6081"/>
                  </a:lnTo>
                  <a:lnTo>
                    <a:pt x="163" y="6087"/>
                  </a:lnTo>
                  <a:lnTo>
                    <a:pt x="177" y="6091"/>
                  </a:lnTo>
                  <a:lnTo>
                    <a:pt x="189" y="6095"/>
                  </a:lnTo>
                  <a:lnTo>
                    <a:pt x="204" y="6097"/>
                  </a:lnTo>
                  <a:lnTo>
                    <a:pt x="218" y="6099"/>
                  </a:lnTo>
                  <a:lnTo>
                    <a:pt x="232" y="6100"/>
                  </a:lnTo>
                  <a:lnTo>
                    <a:pt x="247" y="6100"/>
                  </a:lnTo>
                  <a:lnTo>
                    <a:pt x="263" y="6100"/>
                  </a:lnTo>
                  <a:lnTo>
                    <a:pt x="279" y="6099"/>
                  </a:lnTo>
                  <a:lnTo>
                    <a:pt x="294" y="6097"/>
                  </a:lnTo>
                  <a:lnTo>
                    <a:pt x="311" y="6094"/>
                  </a:lnTo>
                  <a:lnTo>
                    <a:pt x="328" y="6090"/>
                  </a:lnTo>
                  <a:lnTo>
                    <a:pt x="346" y="6086"/>
                  </a:lnTo>
                  <a:lnTo>
                    <a:pt x="365" y="6080"/>
                  </a:lnTo>
                  <a:lnTo>
                    <a:pt x="383" y="6073"/>
                  </a:lnTo>
                  <a:lnTo>
                    <a:pt x="402" y="6066"/>
                  </a:lnTo>
                  <a:lnTo>
                    <a:pt x="2101" y="5046"/>
                  </a:lnTo>
                  <a:lnTo>
                    <a:pt x="2134" y="5030"/>
                  </a:lnTo>
                  <a:lnTo>
                    <a:pt x="2165" y="5015"/>
                  </a:lnTo>
                  <a:lnTo>
                    <a:pt x="2198" y="5001"/>
                  </a:lnTo>
                  <a:lnTo>
                    <a:pt x="2230" y="4989"/>
                  </a:lnTo>
                  <a:lnTo>
                    <a:pt x="2263" y="4977"/>
                  </a:lnTo>
                  <a:lnTo>
                    <a:pt x="2295" y="4967"/>
                  </a:lnTo>
                  <a:lnTo>
                    <a:pt x="2329" y="4958"/>
                  </a:lnTo>
                  <a:lnTo>
                    <a:pt x="2362" y="4950"/>
                  </a:lnTo>
                  <a:lnTo>
                    <a:pt x="2396" y="4944"/>
                  </a:lnTo>
                  <a:lnTo>
                    <a:pt x="2430" y="4939"/>
                  </a:lnTo>
                  <a:lnTo>
                    <a:pt x="2464" y="4935"/>
                  </a:lnTo>
                  <a:lnTo>
                    <a:pt x="2498" y="4932"/>
                  </a:lnTo>
                  <a:lnTo>
                    <a:pt x="2532" y="4931"/>
                  </a:lnTo>
                  <a:lnTo>
                    <a:pt x="2567" y="4931"/>
                  </a:lnTo>
                  <a:lnTo>
                    <a:pt x="2601" y="4931"/>
                  </a:lnTo>
                  <a:lnTo>
                    <a:pt x="2636" y="4933"/>
                  </a:lnTo>
                  <a:lnTo>
                    <a:pt x="2672" y="4936"/>
                  </a:lnTo>
                  <a:lnTo>
                    <a:pt x="2707" y="4941"/>
                  </a:lnTo>
                  <a:lnTo>
                    <a:pt x="2742" y="4947"/>
                  </a:lnTo>
                  <a:lnTo>
                    <a:pt x="2778" y="4953"/>
                  </a:lnTo>
                  <a:lnTo>
                    <a:pt x="2815" y="4961"/>
                  </a:lnTo>
                  <a:lnTo>
                    <a:pt x="2851" y="4972"/>
                  </a:lnTo>
                  <a:lnTo>
                    <a:pt x="2887" y="4982"/>
                  </a:lnTo>
                  <a:lnTo>
                    <a:pt x="2923" y="4993"/>
                  </a:lnTo>
                  <a:lnTo>
                    <a:pt x="2961" y="5006"/>
                  </a:lnTo>
                  <a:lnTo>
                    <a:pt x="2998" y="5020"/>
                  </a:lnTo>
                  <a:lnTo>
                    <a:pt x="3034" y="5035"/>
                  </a:lnTo>
                  <a:lnTo>
                    <a:pt x="3071" y="5052"/>
                  </a:lnTo>
                  <a:lnTo>
                    <a:pt x="3110" y="5069"/>
                  </a:lnTo>
                  <a:lnTo>
                    <a:pt x="3147" y="5088"/>
                  </a:lnTo>
                  <a:lnTo>
                    <a:pt x="3186" y="5108"/>
                  </a:lnTo>
                  <a:lnTo>
                    <a:pt x="3223" y="5129"/>
                  </a:lnTo>
                  <a:lnTo>
                    <a:pt x="5298" y="6361"/>
                  </a:lnTo>
                  <a:lnTo>
                    <a:pt x="5338" y="6383"/>
                  </a:lnTo>
                  <a:lnTo>
                    <a:pt x="5377" y="6401"/>
                  </a:lnTo>
                  <a:lnTo>
                    <a:pt x="5397" y="6409"/>
                  </a:lnTo>
                  <a:lnTo>
                    <a:pt x="5416" y="6417"/>
                  </a:lnTo>
                  <a:lnTo>
                    <a:pt x="5437" y="6424"/>
                  </a:lnTo>
                  <a:lnTo>
                    <a:pt x="5457" y="6429"/>
                  </a:lnTo>
                  <a:lnTo>
                    <a:pt x="5476" y="6435"/>
                  </a:lnTo>
                  <a:lnTo>
                    <a:pt x="5497" y="6439"/>
                  </a:lnTo>
                  <a:lnTo>
                    <a:pt x="5517" y="6444"/>
                  </a:lnTo>
                  <a:lnTo>
                    <a:pt x="5537" y="6446"/>
                  </a:lnTo>
                  <a:lnTo>
                    <a:pt x="5559" y="6448"/>
                  </a:lnTo>
                  <a:lnTo>
                    <a:pt x="5579" y="6451"/>
                  </a:lnTo>
                  <a:lnTo>
                    <a:pt x="5601" y="6451"/>
                  </a:lnTo>
                  <a:lnTo>
                    <a:pt x="5622" y="6451"/>
                  </a:lnTo>
                  <a:lnTo>
                    <a:pt x="5644" y="6450"/>
                  </a:lnTo>
                  <a:lnTo>
                    <a:pt x="5666" y="6447"/>
                  </a:lnTo>
                  <a:lnTo>
                    <a:pt x="5689" y="6445"/>
                  </a:lnTo>
                  <a:lnTo>
                    <a:pt x="5712" y="6442"/>
                  </a:lnTo>
                  <a:lnTo>
                    <a:pt x="5735" y="6436"/>
                  </a:lnTo>
                  <a:lnTo>
                    <a:pt x="5759" y="6430"/>
                  </a:lnTo>
                  <a:lnTo>
                    <a:pt x="5783" y="6425"/>
                  </a:lnTo>
                  <a:lnTo>
                    <a:pt x="5808" y="6417"/>
                  </a:lnTo>
                  <a:lnTo>
                    <a:pt x="5834" y="6408"/>
                  </a:lnTo>
                  <a:lnTo>
                    <a:pt x="5860" y="6399"/>
                  </a:lnTo>
                  <a:lnTo>
                    <a:pt x="5886" y="6387"/>
                  </a:lnTo>
                  <a:lnTo>
                    <a:pt x="5913" y="6376"/>
                  </a:lnTo>
                  <a:lnTo>
                    <a:pt x="5940" y="6363"/>
                  </a:lnTo>
                  <a:lnTo>
                    <a:pt x="5968" y="6350"/>
                  </a:lnTo>
                  <a:lnTo>
                    <a:pt x="5998" y="6335"/>
                  </a:lnTo>
                  <a:lnTo>
                    <a:pt x="6027" y="6318"/>
                  </a:lnTo>
                  <a:lnTo>
                    <a:pt x="8183" y="5083"/>
                  </a:lnTo>
                  <a:lnTo>
                    <a:pt x="8216" y="5060"/>
                  </a:lnTo>
                  <a:lnTo>
                    <a:pt x="8249" y="5040"/>
                  </a:lnTo>
                  <a:lnTo>
                    <a:pt x="8282" y="5020"/>
                  </a:lnTo>
                  <a:lnTo>
                    <a:pt x="8314" y="5003"/>
                  </a:lnTo>
                  <a:lnTo>
                    <a:pt x="8347" y="4986"/>
                  </a:lnTo>
                  <a:lnTo>
                    <a:pt x="8381" y="4972"/>
                  </a:lnTo>
                  <a:lnTo>
                    <a:pt x="8414" y="4958"/>
                  </a:lnTo>
                  <a:lnTo>
                    <a:pt x="8448" y="4947"/>
                  </a:lnTo>
                  <a:lnTo>
                    <a:pt x="8482" y="4935"/>
                  </a:lnTo>
                  <a:lnTo>
                    <a:pt x="8515" y="4926"/>
                  </a:lnTo>
                  <a:lnTo>
                    <a:pt x="8549" y="4918"/>
                  </a:lnTo>
                  <a:lnTo>
                    <a:pt x="8582" y="4911"/>
                  </a:lnTo>
                  <a:lnTo>
                    <a:pt x="8616" y="4907"/>
                  </a:lnTo>
                  <a:lnTo>
                    <a:pt x="8650" y="4904"/>
                  </a:lnTo>
                  <a:lnTo>
                    <a:pt x="8684" y="4901"/>
                  </a:lnTo>
                  <a:lnTo>
                    <a:pt x="8719" y="4900"/>
                  </a:lnTo>
                  <a:lnTo>
                    <a:pt x="8753" y="4901"/>
                  </a:lnTo>
                  <a:lnTo>
                    <a:pt x="8787" y="4902"/>
                  </a:lnTo>
                  <a:lnTo>
                    <a:pt x="8822" y="4906"/>
                  </a:lnTo>
                  <a:lnTo>
                    <a:pt x="8856" y="4911"/>
                  </a:lnTo>
                  <a:lnTo>
                    <a:pt x="8891" y="4917"/>
                  </a:lnTo>
                  <a:lnTo>
                    <a:pt x="8926" y="4925"/>
                  </a:lnTo>
                  <a:lnTo>
                    <a:pt x="8960" y="4934"/>
                  </a:lnTo>
                  <a:lnTo>
                    <a:pt x="8995" y="4944"/>
                  </a:lnTo>
                  <a:lnTo>
                    <a:pt x="9030" y="4956"/>
                  </a:lnTo>
                  <a:lnTo>
                    <a:pt x="9065" y="4969"/>
                  </a:lnTo>
                  <a:lnTo>
                    <a:pt x="9101" y="4984"/>
                  </a:lnTo>
                  <a:lnTo>
                    <a:pt x="9137" y="5000"/>
                  </a:lnTo>
                  <a:lnTo>
                    <a:pt x="9172" y="5017"/>
                  </a:lnTo>
                  <a:lnTo>
                    <a:pt x="9207" y="5036"/>
                  </a:lnTo>
                  <a:lnTo>
                    <a:pt x="9243" y="5055"/>
                  </a:lnTo>
                  <a:lnTo>
                    <a:pt x="9278" y="5077"/>
                  </a:lnTo>
                  <a:lnTo>
                    <a:pt x="10957" y="6057"/>
                  </a:lnTo>
                  <a:close/>
                </a:path>
              </a:pathLst>
            </a:custGeom>
            <a:solidFill>
              <a:srgbClr val="5B9BD5"/>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latin typeface="Arial"/>
              </a:endParaRPr>
            </a:p>
          </p:txBody>
        </p:sp>
        <p:sp>
          <p:nvSpPr>
            <p:cNvPr id="34" name="Freeform 5">
              <a:extLst>
                <a:ext uri="{FF2B5EF4-FFF2-40B4-BE49-F238E27FC236}">
                  <a16:creationId xmlns:a16="http://schemas.microsoft.com/office/drawing/2014/main" id="{CEA3D6A4-3D4D-E282-B68E-306F22986645}"/>
                </a:ext>
              </a:extLst>
            </p:cNvPr>
            <p:cNvSpPr>
              <a:spLocks/>
            </p:cNvSpPr>
            <p:nvPr/>
          </p:nvSpPr>
          <p:spPr bwMode="auto">
            <a:xfrm>
              <a:off x="4581525" y="2238375"/>
              <a:ext cx="996950" cy="1130300"/>
            </a:xfrm>
            <a:custGeom>
              <a:avLst/>
              <a:gdLst>
                <a:gd name="T0" fmla="*/ 47 w 5021"/>
                <a:gd name="T1" fmla="*/ 1555 h 5696"/>
                <a:gd name="T2" fmla="*/ 26 w 5021"/>
                <a:gd name="T3" fmla="*/ 1523 h 5696"/>
                <a:gd name="T4" fmla="*/ 11 w 5021"/>
                <a:gd name="T5" fmla="*/ 1491 h 5696"/>
                <a:gd name="T6" fmla="*/ 2 w 5021"/>
                <a:gd name="T7" fmla="*/ 1458 h 5696"/>
                <a:gd name="T8" fmla="*/ 0 w 5021"/>
                <a:gd name="T9" fmla="*/ 1427 h 5696"/>
                <a:gd name="T10" fmla="*/ 6 w 5021"/>
                <a:gd name="T11" fmla="*/ 1395 h 5696"/>
                <a:gd name="T12" fmla="*/ 18 w 5021"/>
                <a:gd name="T13" fmla="*/ 1362 h 5696"/>
                <a:gd name="T14" fmla="*/ 37 w 5021"/>
                <a:gd name="T15" fmla="*/ 1330 h 5696"/>
                <a:gd name="T16" fmla="*/ 66 w 5021"/>
                <a:gd name="T17" fmla="*/ 1299 h 5696"/>
                <a:gd name="T18" fmla="*/ 103 w 5021"/>
                <a:gd name="T19" fmla="*/ 1267 h 5696"/>
                <a:gd name="T20" fmla="*/ 2174 w 5021"/>
                <a:gd name="T21" fmla="*/ 58 h 5696"/>
                <a:gd name="T22" fmla="*/ 2267 w 5021"/>
                <a:gd name="T23" fmla="*/ 24 h 5696"/>
                <a:gd name="T24" fmla="*/ 2363 w 5021"/>
                <a:gd name="T25" fmla="*/ 6 h 5696"/>
                <a:gd name="T26" fmla="*/ 2465 w 5021"/>
                <a:gd name="T27" fmla="*/ 0 h 5696"/>
                <a:gd name="T28" fmla="*/ 2613 w 5021"/>
                <a:gd name="T29" fmla="*/ 5 h 5696"/>
                <a:gd name="T30" fmla="*/ 4812 w 5021"/>
                <a:gd name="T31" fmla="*/ 1242 h 5696"/>
                <a:gd name="T32" fmla="*/ 4888 w 5021"/>
                <a:gd name="T33" fmla="*/ 1299 h 5696"/>
                <a:gd name="T34" fmla="*/ 4946 w 5021"/>
                <a:gd name="T35" fmla="*/ 1363 h 5696"/>
                <a:gd name="T36" fmla="*/ 4989 w 5021"/>
                <a:gd name="T37" fmla="*/ 1436 h 5696"/>
                <a:gd name="T38" fmla="*/ 5014 w 5021"/>
                <a:gd name="T39" fmla="*/ 1517 h 5696"/>
                <a:gd name="T40" fmla="*/ 5021 w 5021"/>
                <a:gd name="T41" fmla="*/ 1608 h 5696"/>
                <a:gd name="T42" fmla="*/ 5005 w 5021"/>
                <a:gd name="T43" fmla="*/ 4094 h 5696"/>
                <a:gd name="T44" fmla="*/ 4969 w 5021"/>
                <a:gd name="T45" fmla="*/ 4191 h 5696"/>
                <a:gd name="T46" fmla="*/ 4920 w 5021"/>
                <a:gd name="T47" fmla="*/ 4281 h 5696"/>
                <a:gd name="T48" fmla="*/ 4859 w 5021"/>
                <a:gd name="T49" fmla="*/ 4361 h 5696"/>
                <a:gd name="T50" fmla="*/ 4786 w 5021"/>
                <a:gd name="T51" fmla="*/ 4435 h 5696"/>
                <a:gd name="T52" fmla="*/ 2828 w 5021"/>
                <a:gd name="T53" fmla="*/ 5621 h 5696"/>
                <a:gd name="T54" fmla="*/ 2764 w 5021"/>
                <a:gd name="T55" fmla="*/ 5652 h 5696"/>
                <a:gd name="T56" fmla="*/ 2707 w 5021"/>
                <a:gd name="T57" fmla="*/ 5675 h 5696"/>
                <a:gd name="T58" fmla="*/ 2654 w 5021"/>
                <a:gd name="T59" fmla="*/ 5690 h 5696"/>
                <a:gd name="T60" fmla="*/ 2606 w 5021"/>
                <a:gd name="T61" fmla="*/ 5695 h 5696"/>
                <a:gd name="T62" fmla="*/ 2562 w 5021"/>
                <a:gd name="T63" fmla="*/ 5694 h 5696"/>
                <a:gd name="T64" fmla="*/ 2524 w 5021"/>
                <a:gd name="T65" fmla="*/ 5685 h 5696"/>
                <a:gd name="T66" fmla="*/ 2488 w 5021"/>
                <a:gd name="T67" fmla="*/ 5670 h 5696"/>
                <a:gd name="T68" fmla="*/ 2458 w 5021"/>
                <a:gd name="T69" fmla="*/ 5648 h 5696"/>
                <a:gd name="T70" fmla="*/ 2431 w 5021"/>
                <a:gd name="T71" fmla="*/ 5619 h 5696"/>
                <a:gd name="T72" fmla="*/ 2407 w 5021"/>
                <a:gd name="T73" fmla="*/ 5584 h 5696"/>
                <a:gd name="T74" fmla="*/ 2382 w 5021"/>
                <a:gd name="T75" fmla="*/ 3423 h 5696"/>
                <a:gd name="T76" fmla="*/ 2376 w 5021"/>
                <a:gd name="T77" fmla="*/ 3332 h 5696"/>
                <a:gd name="T78" fmla="*/ 2365 w 5021"/>
                <a:gd name="T79" fmla="*/ 3245 h 5696"/>
                <a:gd name="T80" fmla="*/ 2347 w 5021"/>
                <a:gd name="T81" fmla="*/ 3161 h 5696"/>
                <a:gd name="T82" fmla="*/ 2322 w 5021"/>
                <a:gd name="T83" fmla="*/ 3079 h 5696"/>
                <a:gd name="T84" fmla="*/ 2289 w 5021"/>
                <a:gd name="T85" fmla="*/ 3002 h 5696"/>
                <a:gd name="T86" fmla="*/ 2249 w 5021"/>
                <a:gd name="T87" fmla="*/ 2927 h 5696"/>
                <a:gd name="T88" fmla="*/ 2200 w 5021"/>
                <a:gd name="T89" fmla="*/ 2857 h 5696"/>
                <a:gd name="T90" fmla="*/ 2143 w 5021"/>
                <a:gd name="T91" fmla="*/ 2791 h 5696"/>
                <a:gd name="T92" fmla="*/ 2078 w 5021"/>
                <a:gd name="T93" fmla="*/ 2729 h 5696"/>
                <a:gd name="T94" fmla="*/ 2003 w 5021"/>
                <a:gd name="T95" fmla="*/ 2671 h 5696"/>
                <a:gd name="T96" fmla="*/ 86 w 5021"/>
                <a:gd name="T97" fmla="*/ 1598 h 5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021" h="5696">
                  <a:moveTo>
                    <a:pt x="86" y="1598"/>
                  </a:moveTo>
                  <a:lnTo>
                    <a:pt x="66" y="1576"/>
                  </a:lnTo>
                  <a:lnTo>
                    <a:pt x="47" y="1555"/>
                  </a:lnTo>
                  <a:lnTo>
                    <a:pt x="39" y="1544"/>
                  </a:lnTo>
                  <a:lnTo>
                    <a:pt x="33" y="1533"/>
                  </a:lnTo>
                  <a:lnTo>
                    <a:pt x="26" y="1523"/>
                  </a:lnTo>
                  <a:lnTo>
                    <a:pt x="20" y="1512"/>
                  </a:lnTo>
                  <a:lnTo>
                    <a:pt x="16" y="1501"/>
                  </a:lnTo>
                  <a:lnTo>
                    <a:pt x="11" y="1491"/>
                  </a:lnTo>
                  <a:lnTo>
                    <a:pt x="7" y="1480"/>
                  </a:lnTo>
                  <a:lnTo>
                    <a:pt x="4" y="1470"/>
                  </a:lnTo>
                  <a:lnTo>
                    <a:pt x="2" y="1458"/>
                  </a:lnTo>
                  <a:lnTo>
                    <a:pt x="1" y="1448"/>
                  </a:lnTo>
                  <a:lnTo>
                    <a:pt x="0" y="1437"/>
                  </a:lnTo>
                  <a:lnTo>
                    <a:pt x="0" y="1427"/>
                  </a:lnTo>
                  <a:lnTo>
                    <a:pt x="1" y="1416"/>
                  </a:lnTo>
                  <a:lnTo>
                    <a:pt x="2" y="1405"/>
                  </a:lnTo>
                  <a:lnTo>
                    <a:pt x="6" y="1395"/>
                  </a:lnTo>
                  <a:lnTo>
                    <a:pt x="9" y="1384"/>
                  </a:lnTo>
                  <a:lnTo>
                    <a:pt x="12" y="1373"/>
                  </a:lnTo>
                  <a:lnTo>
                    <a:pt x="18" y="1362"/>
                  </a:lnTo>
                  <a:lnTo>
                    <a:pt x="24" y="1352"/>
                  </a:lnTo>
                  <a:lnTo>
                    <a:pt x="30" y="1342"/>
                  </a:lnTo>
                  <a:lnTo>
                    <a:pt x="37" y="1330"/>
                  </a:lnTo>
                  <a:lnTo>
                    <a:pt x="46" y="1320"/>
                  </a:lnTo>
                  <a:lnTo>
                    <a:pt x="55" y="1309"/>
                  </a:lnTo>
                  <a:lnTo>
                    <a:pt x="66" y="1299"/>
                  </a:lnTo>
                  <a:lnTo>
                    <a:pt x="77" y="1287"/>
                  </a:lnTo>
                  <a:lnTo>
                    <a:pt x="89" y="1277"/>
                  </a:lnTo>
                  <a:lnTo>
                    <a:pt x="103" y="1267"/>
                  </a:lnTo>
                  <a:lnTo>
                    <a:pt x="116" y="1255"/>
                  </a:lnTo>
                  <a:lnTo>
                    <a:pt x="2145" y="73"/>
                  </a:lnTo>
                  <a:lnTo>
                    <a:pt x="2174" y="58"/>
                  </a:lnTo>
                  <a:lnTo>
                    <a:pt x="2205" y="45"/>
                  </a:lnTo>
                  <a:lnTo>
                    <a:pt x="2235" y="34"/>
                  </a:lnTo>
                  <a:lnTo>
                    <a:pt x="2267" y="24"/>
                  </a:lnTo>
                  <a:lnTo>
                    <a:pt x="2297" y="17"/>
                  </a:lnTo>
                  <a:lnTo>
                    <a:pt x="2330" y="11"/>
                  </a:lnTo>
                  <a:lnTo>
                    <a:pt x="2363" y="6"/>
                  </a:lnTo>
                  <a:lnTo>
                    <a:pt x="2396" y="3"/>
                  </a:lnTo>
                  <a:lnTo>
                    <a:pt x="2430" y="1"/>
                  </a:lnTo>
                  <a:lnTo>
                    <a:pt x="2465" y="0"/>
                  </a:lnTo>
                  <a:lnTo>
                    <a:pt x="2501" y="0"/>
                  </a:lnTo>
                  <a:lnTo>
                    <a:pt x="2537" y="1"/>
                  </a:lnTo>
                  <a:lnTo>
                    <a:pt x="2613" y="5"/>
                  </a:lnTo>
                  <a:lnTo>
                    <a:pt x="2693" y="11"/>
                  </a:lnTo>
                  <a:lnTo>
                    <a:pt x="4784" y="1225"/>
                  </a:lnTo>
                  <a:lnTo>
                    <a:pt x="4812" y="1242"/>
                  </a:lnTo>
                  <a:lnTo>
                    <a:pt x="4839" y="1260"/>
                  </a:lnTo>
                  <a:lnTo>
                    <a:pt x="4864" y="1278"/>
                  </a:lnTo>
                  <a:lnTo>
                    <a:pt x="4888" y="1299"/>
                  </a:lnTo>
                  <a:lnTo>
                    <a:pt x="4909" y="1319"/>
                  </a:lnTo>
                  <a:lnTo>
                    <a:pt x="4930" y="1340"/>
                  </a:lnTo>
                  <a:lnTo>
                    <a:pt x="4946" y="1363"/>
                  </a:lnTo>
                  <a:lnTo>
                    <a:pt x="4963" y="1387"/>
                  </a:lnTo>
                  <a:lnTo>
                    <a:pt x="4977" y="1411"/>
                  </a:lnTo>
                  <a:lnTo>
                    <a:pt x="4989" y="1436"/>
                  </a:lnTo>
                  <a:lnTo>
                    <a:pt x="5000" y="1462"/>
                  </a:lnTo>
                  <a:lnTo>
                    <a:pt x="5008" y="1489"/>
                  </a:lnTo>
                  <a:lnTo>
                    <a:pt x="5014" y="1517"/>
                  </a:lnTo>
                  <a:lnTo>
                    <a:pt x="5019" y="1547"/>
                  </a:lnTo>
                  <a:lnTo>
                    <a:pt x="5021" y="1577"/>
                  </a:lnTo>
                  <a:lnTo>
                    <a:pt x="5021" y="1608"/>
                  </a:lnTo>
                  <a:lnTo>
                    <a:pt x="5021" y="4025"/>
                  </a:lnTo>
                  <a:lnTo>
                    <a:pt x="5014" y="4060"/>
                  </a:lnTo>
                  <a:lnTo>
                    <a:pt x="5005" y="4094"/>
                  </a:lnTo>
                  <a:lnTo>
                    <a:pt x="4995" y="4128"/>
                  </a:lnTo>
                  <a:lnTo>
                    <a:pt x="4983" y="4161"/>
                  </a:lnTo>
                  <a:lnTo>
                    <a:pt x="4969" y="4191"/>
                  </a:lnTo>
                  <a:lnTo>
                    <a:pt x="4954" y="4222"/>
                  </a:lnTo>
                  <a:lnTo>
                    <a:pt x="4939" y="4252"/>
                  </a:lnTo>
                  <a:lnTo>
                    <a:pt x="4920" y="4281"/>
                  </a:lnTo>
                  <a:lnTo>
                    <a:pt x="4901" y="4309"/>
                  </a:lnTo>
                  <a:lnTo>
                    <a:pt x="4881" y="4335"/>
                  </a:lnTo>
                  <a:lnTo>
                    <a:pt x="4859" y="4361"/>
                  </a:lnTo>
                  <a:lnTo>
                    <a:pt x="4836" y="4387"/>
                  </a:lnTo>
                  <a:lnTo>
                    <a:pt x="4812" y="4411"/>
                  </a:lnTo>
                  <a:lnTo>
                    <a:pt x="4786" y="4435"/>
                  </a:lnTo>
                  <a:lnTo>
                    <a:pt x="4760" y="4458"/>
                  </a:lnTo>
                  <a:lnTo>
                    <a:pt x="4732" y="4480"/>
                  </a:lnTo>
                  <a:lnTo>
                    <a:pt x="2828" y="5621"/>
                  </a:lnTo>
                  <a:lnTo>
                    <a:pt x="2806" y="5632"/>
                  </a:lnTo>
                  <a:lnTo>
                    <a:pt x="2785" y="5643"/>
                  </a:lnTo>
                  <a:lnTo>
                    <a:pt x="2764" y="5652"/>
                  </a:lnTo>
                  <a:lnTo>
                    <a:pt x="2744" y="5661"/>
                  </a:lnTo>
                  <a:lnTo>
                    <a:pt x="2725" y="5668"/>
                  </a:lnTo>
                  <a:lnTo>
                    <a:pt x="2707" y="5675"/>
                  </a:lnTo>
                  <a:lnTo>
                    <a:pt x="2689" y="5681"/>
                  </a:lnTo>
                  <a:lnTo>
                    <a:pt x="2671" y="5685"/>
                  </a:lnTo>
                  <a:lnTo>
                    <a:pt x="2654" y="5690"/>
                  </a:lnTo>
                  <a:lnTo>
                    <a:pt x="2638" y="5692"/>
                  </a:lnTo>
                  <a:lnTo>
                    <a:pt x="2621" y="5694"/>
                  </a:lnTo>
                  <a:lnTo>
                    <a:pt x="2606" y="5695"/>
                  </a:lnTo>
                  <a:lnTo>
                    <a:pt x="2590" y="5696"/>
                  </a:lnTo>
                  <a:lnTo>
                    <a:pt x="2577" y="5695"/>
                  </a:lnTo>
                  <a:lnTo>
                    <a:pt x="2562" y="5694"/>
                  </a:lnTo>
                  <a:lnTo>
                    <a:pt x="2550" y="5692"/>
                  </a:lnTo>
                  <a:lnTo>
                    <a:pt x="2536" y="5690"/>
                  </a:lnTo>
                  <a:lnTo>
                    <a:pt x="2524" y="5685"/>
                  </a:lnTo>
                  <a:lnTo>
                    <a:pt x="2511" y="5681"/>
                  </a:lnTo>
                  <a:lnTo>
                    <a:pt x="2500" y="5676"/>
                  </a:lnTo>
                  <a:lnTo>
                    <a:pt x="2488" y="5670"/>
                  </a:lnTo>
                  <a:lnTo>
                    <a:pt x="2478" y="5664"/>
                  </a:lnTo>
                  <a:lnTo>
                    <a:pt x="2468" y="5656"/>
                  </a:lnTo>
                  <a:lnTo>
                    <a:pt x="2458" y="5648"/>
                  </a:lnTo>
                  <a:lnTo>
                    <a:pt x="2449" y="5639"/>
                  </a:lnTo>
                  <a:lnTo>
                    <a:pt x="2440" y="5630"/>
                  </a:lnTo>
                  <a:lnTo>
                    <a:pt x="2431" y="5619"/>
                  </a:lnTo>
                  <a:lnTo>
                    <a:pt x="2423" y="5608"/>
                  </a:lnTo>
                  <a:lnTo>
                    <a:pt x="2415" y="5597"/>
                  </a:lnTo>
                  <a:lnTo>
                    <a:pt x="2407" y="5584"/>
                  </a:lnTo>
                  <a:lnTo>
                    <a:pt x="2400" y="5572"/>
                  </a:lnTo>
                  <a:lnTo>
                    <a:pt x="2393" y="5558"/>
                  </a:lnTo>
                  <a:lnTo>
                    <a:pt x="2382" y="3423"/>
                  </a:lnTo>
                  <a:lnTo>
                    <a:pt x="2381" y="3392"/>
                  </a:lnTo>
                  <a:lnTo>
                    <a:pt x="2380" y="3363"/>
                  </a:lnTo>
                  <a:lnTo>
                    <a:pt x="2376" y="3332"/>
                  </a:lnTo>
                  <a:lnTo>
                    <a:pt x="2374" y="3303"/>
                  </a:lnTo>
                  <a:lnTo>
                    <a:pt x="2370" y="3274"/>
                  </a:lnTo>
                  <a:lnTo>
                    <a:pt x="2365" y="3245"/>
                  </a:lnTo>
                  <a:lnTo>
                    <a:pt x="2360" y="3216"/>
                  </a:lnTo>
                  <a:lnTo>
                    <a:pt x="2354" y="3188"/>
                  </a:lnTo>
                  <a:lnTo>
                    <a:pt x="2347" y="3161"/>
                  </a:lnTo>
                  <a:lnTo>
                    <a:pt x="2339" y="3134"/>
                  </a:lnTo>
                  <a:lnTo>
                    <a:pt x="2331" y="3106"/>
                  </a:lnTo>
                  <a:lnTo>
                    <a:pt x="2322" y="3079"/>
                  </a:lnTo>
                  <a:lnTo>
                    <a:pt x="2312" y="3053"/>
                  </a:lnTo>
                  <a:lnTo>
                    <a:pt x="2301" y="3027"/>
                  </a:lnTo>
                  <a:lnTo>
                    <a:pt x="2289" y="3002"/>
                  </a:lnTo>
                  <a:lnTo>
                    <a:pt x="2277" y="2977"/>
                  </a:lnTo>
                  <a:lnTo>
                    <a:pt x="2263" y="2952"/>
                  </a:lnTo>
                  <a:lnTo>
                    <a:pt x="2249" y="2927"/>
                  </a:lnTo>
                  <a:lnTo>
                    <a:pt x="2234" y="2904"/>
                  </a:lnTo>
                  <a:lnTo>
                    <a:pt x="2217" y="2881"/>
                  </a:lnTo>
                  <a:lnTo>
                    <a:pt x="2200" y="2857"/>
                  </a:lnTo>
                  <a:lnTo>
                    <a:pt x="2183" y="2834"/>
                  </a:lnTo>
                  <a:lnTo>
                    <a:pt x="2164" y="2813"/>
                  </a:lnTo>
                  <a:lnTo>
                    <a:pt x="2143" y="2791"/>
                  </a:lnTo>
                  <a:lnTo>
                    <a:pt x="2123" y="2770"/>
                  </a:lnTo>
                  <a:lnTo>
                    <a:pt x="2100" y="2749"/>
                  </a:lnTo>
                  <a:lnTo>
                    <a:pt x="2078" y="2729"/>
                  </a:lnTo>
                  <a:lnTo>
                    <a:pt x="2054" y="2709"/>
                  </a:lnTo>
                  <a:lnTo>
                    <a:pt x="2029" y="2689"/>
                  </a:lnTo>
                  <a:lnTo>
                    <a:pt x="2003" y="2671"/>
                  </a:lnTo>
                  <a:lnTo>
                    <a:pt x="1976" y="2652"/>
                  </a:lnTo>
                  <a:lnTo>
                    <a:pt x="1948" y="2635"/>
                  </a:lnTo>
                  <a:lnTo>
                    <a:pt x="86" y="1598"/>
                  </a:lnTo>
                  <a:close/>
                </a:path>
              </a:pathLst>
            </a:custGeom>
            <a:solidFill>
              <a:srgbClr val="5B9BD5"/>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latin typeface="Arial"/>
              </a:endParaRPr>
            </a:p>
          </p:txBody>
        </p:sp>
        <p:sp>
          <p:nvSpPr>
            <p:cNvPr id="35" name="Freeform 6">
              <a:extLst>
                <a:ext uri="{FF2B5EF4-FFF2-40B4-BE49-F238E27FC236}">
                  <a16:creationId xmlns:a16="http://schemas.microsoft.com/office/drawing/2014/main" id="{C7E29E8A-FB37-9051-BFF6-1A202FED9F11}"/>
                </a:ext>
              </a:extLst>
            </p:cNvPr>
            <p:cNvSpPr>
              <a:spLocks/>
            </p:cNvSpPr>
            <p:nvPr/>
          </p:nvSpPr>
          <p:spPr bwMode="auto">
            <a:xfrm>
              <a:off x="3343275" y="2246313"/>
              <a:ext cx="995363" cy="1130300"/>
            </a:xfrm>
            <a:custGeom>
              <a:avLst/>
              <a:gdLst>
                <a:gd name="T0" fmla="*/ 4973 w 5020"/>
                <a:gd name="T1" fmla="*/ 1556 h 5696"/>
                <a:gd name="T2" fmla="*/ 4994 w 5020"/>
                <a:gd name="T3" fmla="*/ 1524 h 5696"/>
                <a:gd name="T4" fmla="*/ 5010 w 5020"/>
                <a:gd name="T5" fmla="*/ 1491 h 5696"/>
                <a:gd name="T6" fmla="*/ 5019 w 5020"/>
                <a:gd name="T7" fmla="*/ 1459 h 5696"/>
                <a:gd name="T8" fmla="*/ 5020 w 5020"/>
                <a:gd name="T9" fmla="*/ 1428 h 5696"/>
                <a:gd name="T10" fmla="*/ 5016 w 5020"/>
                <a:gd name="T11" fmla="*/ 1395 h 5696"/>
                <a:gd name="T12" fmla="*/ 5003 w 5020"/>
                <a:gd name="T13" fmla="*/ 1363 h 5696"/>
                <a:gd name="T14" fmla="*/ 4983 w 5020"/>
                <a:gd name="T15" fmla="*/ 1331 h 5696"/>
                <a:gd name="T16" fmla="*/ 4955 w 5020"/>
                <a:gd name="T17" fmla="*/ 1298 h 5696"/>
                <a:gd name="T18" fmla="*/ 4918 w 5020"/>
                <a:gd name="T19" fmla="*/ 1267 h 5696"/>
                <a:gd name="T20" fmla="*/ 2846 w 5020"/>
                <a:gd name="T21" fmla="*/ 58 h 5696"/>
                <a:gd name="T22" fmla="*/ 2755 w 5020"/>
                <a:gd name="T23" fmla="*/ 25 h 5696"/>
                <a:gd name="T24" fmla="*/ 2658 w 5020"/>
                <a:gd name="T25" fmla="*/ 6 h 5696"/>
                <a:gd name="T26" fmla="*/ 2555 w 5020"/>
                <a:gd name="T27" fmla="*/ 0 h 5696"/>
                <a:gd name="T28" fmla="*/ 2407 w 5020"/>
                <a:gd name="T29" fmla="*/ 6 h 5696"/>
                <a:gd name="T30" fmla="*/ 208 w 5020"/>
                <a:gd name="T31" fmla="*/ 1242 h 5696"/>
                <a:gd name="T32" fmla="*/ 134 w 5020"/>
                <a:gd name="T33" fmla="*/ 1298 h 5696"/>
                <a:gd name="T34" fmla="*/ 74 w 5020"/>
                <a:gd name="T35" fmla="*/ 1364 h 5696"/>
                <a:gd name="T36" fmla="*/ 32 w 5020"/>
                <a:gd name="T37" fmla="*/ 1437 h 5696"/>
                <a:gd name="T38" fmla="*/ 7 w 5020"/>
                <a:gd name="T39" fmla="*/ 1518 h 5696"/>
                <a:gd name="T40" fmla="*/ 0 w 5020"/>
                <a:gd name="T41" fmla="*/ 1609 h 5696"/>
                <a:gd name="T42" fmla="*/ 16 w 5020"/>
                <a:gd name="T43" fmla="*/ 4095 h 5696"/>
                <a:gd name="T44" fmla="*/ 51 w 5020"/>
                <a:gd name="T45" fmla="*/ 4192 h 5696"/>
                <a:gd name="T46" fmla="*/ 101 w 5020"/>
                <a:gd name="T47" fmla="*/ 4282 h 5696"/>
                <a:gd name="T48" fmla="*/ 162 w 5020"/>
                <a:gd name="T49" fmla="*/ 4362 h 5696"/>
                <a:gd name="T50" fmla="*/ 234 w 5020"/>
                <a:gd name="T51" fmla="*/ 4436 h 5696"/>
                <a:gd name="T52" fmla="*/ 2193 w 5020"/>
                <a:gd name="T53" fmla="*/ 5621 h 5696"/>
                <a:gd name="T54" fmla="*/ 2257 w 5020"/>
                <a:gd name="T55" fmla="*/ 5653 h 5696"/>
                <a:gd name="T56" fmla="*/ 2315 w 5020"/>
                <a:gd name="T57" fmla="*/ 5676 h 5696"/>
                <a:gd name="T58" fmla="*/ 2367 w 5020"/>
                <a:gd name="T59" fmla="*/ 5689 h 5696"/>
                <a:gd name="T60" fmla="*/ 2415 w 5020"/>
                <a:gd name="T61" fmla="*/ 5696 h 5696"/>
                <a:gd name="T62" fmla="*/ 2458 w 5020"/>
                <a:gd name="T63" fmla="*/ 5695 h 5696"/>
                <a:gd name="T64" fmla="*/ 2498 w 5020"/>
                <a:gd name="T65" fmla="*/ 5686 h 5696"/>
                <a:gd name="T66" fmla="*/ 2532 w 5020"/>
                <a:gd name="T67" fmla="*/ 5670 h 5696"/>
                <a:gd name="T68" fmla="*/ 2563 w 5020"/>
                <a:gd name="T69" fmla="*/ 5648 h 5696"/>
                <a:gd name="T70" fmla="*/ 2591 w 5020"/>
                <a:gd name="T71" fmla="*/ 5619 h 5696"/>
                <a:gd name="T72" fmla="*/ 2614 w 5020"/>
                <a:gd name="T73" fmla="*/ 5585 h 5696"/>
                <a:gd name="T74" fmla="*/ 2638 w 5020"/>
                <a:gd name="T75" fmla="*/ 3424 h 5696"/>
                <a:gd name="T76" fmla="*/ 2644 w 5020"/>
                <a:gd name="T77" fmla="*/ 3333 h 5696"/>
                <a:gd name="T78" fmla="*/ 2655 w 5020"/>
                <a:gd name="T79" fmla="*/ 3246 h 5696"/>
                <a:gd name="T80" fmla="*/ 2674 w 5020"/>
                <a:gd name="T81" fmla="*/ 3161 h 5696"/>
                <a:gd name="T82" fmla="*/ 2699 w 5020"/>
                <a:gd name="T83" fmla="*/ 3080 h 5696"/>
                <a:gd name="T84" fmla="*/ 2732 w 5020"/>
                <a:gd name="T85" fmla="*/ 3002 h 5696"/>
                <a:gd name="T86" fmla="*/ 2772 w 5020"/>
                <a:gd name="T87" fmla="*/ 2928 h 5696"/>
                <a:gd name="T88" fmla="*/ 2820 w 5020"/>
                <a:gd name="T89" fmla="*/ 2858 h 5696"/>
                <a:gd name="T90" fmla="*/ 2877 w 5020"/>
                <a:gd name="T91" fmla="*/ 2791 h 5696"/>
                <a:gd name="T92" fmla="*/ 2942 w 5020"/>
                <a:gd name="T93" fmla="*/ 2729 h 5696"/>
                <a:gd name="T94" fmla="*/ 3018 w 5020"/>
                <a:gd name="T95" fmla="*/ 2671 h 5696"/>
                <a:gd name="T96" fmla="*/ 4935 w 5020"/>
                <a:gd name="T97" fmla="*/ 1599 h 5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020" h="5696">
                  <a:moveTo>
                    <a:pt x="4935" y="1599"/>
                  </a:moveTo>
                  <a:lnTo>
                    <a:pt x="4956" y="1577"/>
                  </a:lnTo>
                  <a:lnTo>
                    <a:pt x="4973" y="1556"/>
                  </a:lnTo>
                  <a:lnTo>
                    <a:pt x="4981" y="1544"/>
                  </a:lnTo>
                  <a:lnTo>
                    <a:pt x="4989" y="1534"/>
                  </a:lnTo>
                  <a:lnTo>
                    <a:pt x="4994" y="1524"/>
                  </a:lnTo>
                  <a:lnTo>
                    <a:pt x="5000" y="1513"/>
                  </a:lnTo>
                  <a:lnTo>
                    <a:pt x="5006" y="1502"/>
                  </a:lnTo>
                  <a:lnTo>
                    <a:pt x="5010" y="1491"/>
                  </a:lnTo>
                  <a:lnTo>
                    <a:pt x="5013" y="1481"/>
                  </a:lnTo>
                  <a:lnTo>
                    <a:pt x="5017" y="1469"/>
                  </a:lnTo>
                  <a:lnTo>
                    <a:pt x="5019" y="1459"/>
                  </a:lnTo>
                  <a:lnTo>
                    <a:pt x="5020" y="1448"/>
                  </a:lnTo>
                  <a:lnTo>
                    <a:pt x="5020" y="1438"/>
                  </a:lnTo>
                  <a:lnTo>
                    <a:pt x="5020" y="1428"/>
                  </a:lnTo>
                  <a:lnTo>
                    <a:pt x="5020" y="1416"/>
                  </a:lnTo>
                  <a:lnTo>
                    <a:pt x="5018" y="1406"/>
                  </a:lnTo>
                  <a:lnTo>
                    <a:pt x="5016" y="1395"/>
                  </a:lnTo>
                  <a:lnTo>
                    <a:pt x="5012" y="1384"/>
                  </a:lnTo>
                  <a:lnTo>
                    <a:pt x="5008" y="1373"/>
                  </a:lnTo>
                  <a:lnTo>
                    <a:pt x="5003" y="1363"/>
                  </a:lnTo>
                  <a:lnTo>
                    <a:pt x="4998" y="1353"/>
                  </a:lnTo>
                  <a:lnTo>
                    <a:pt x="4991" y="1341"/>
                  </a:lnTo>
                  <a:lnTo>
                    <a:pt x="4983" y="1331"/>
                  </a:lnTo>
                  <a:lnTo>
                    <a:pt x="4975" y="1320"/>
                  </a:lnTo>
                  <a:lnTo>
                    <a:pt x="4965" y="1310"/>
                  </a:lnTo>
                  <a:lnTo>
                    <a:pt x="4955" y="1298"/>
                  </a:lnTo>
                  <a:lnTo>
                    <a:pt x="4943" y="1288"/>
                  </a:lnTo>
                  <a:lnTo>
                    <a:pt x="4932" y="1278"/>
                  </a:lnTo>
                  <a:lnTo>
                    <a:pt x="4918" y="1267"/>
                  </a:lnTo>
                  <a:lnTo>
                    <a:pt x="4904" y="1256"/>
                  </a:lnTo>
                  <a:lnTo>
                    <a:pt x="2877" y="74"/>
                  </a:lnTo>
                  <a:lnTo>
                    <a:pt x="2846" y="58"/>
                  </a:lnTo>
                  <a:lnTo>
                    <a:pt x="2816" y="46"/>
                  </a:lnTo>
                  <a:lnTo>
                    <a:pt x="2785" y="34"/>
                  </a:lnTo>
                  <a:lnTo>
                    <a:pt x="2755" y="25"/>
                  </a:lnTo>
                  <a:lnTo>
                    <a:pt x="2723" y="17"/>
                  </a:lnTo>
                  <a:lnTo>
                    <a:pt x="2691" y="11"/>
                  </a:lnTo>
                  <a:lnTo>
                    <a:pt x="2658" y="6"/>
                  </a:lnTo>
                  <a:lnTo>
                    <a:pt x="2624" y="4"/>
                  </a:lnTo>
                  <a:lnTo>
                    <a:pt x="2591" y="2"/>
                  </a:lnTo>
                  <a:lnTo>
                    <a:pt x="2555" y="0"/>
                  </a:lnTo>
                  <a:lnTo>
                    <a:pt x="2520" y="0"/>
                  </a:lnTo>
                  <a:lnTo>
                    <a:pt x="2483" y="2"/>
                  </a:lnTo>
                  <a:lnTo>
                    <a:pt x="2407" y="6"/>
                  </a:lnTo>
                  <a:lnTo>
                    <a:pt x="2328" y="12"/>
                  </a:lnTo>
                  <a:lnTo>
                    <a:pt x="238" y="1225"/>
                  </a:lnTo>
                  <a:lnTo>
                    <a:pt x="208" y="1242"/>
                  </a:lnTo>
                  <a:lnTo>
                    <a:pt x="182" y="1260"/>
                  </a:lnTo>
                  <a:lnTo>
                    <a:pt x="156" y="1279"/>
                  </a:lnTo>
                  <a:lnTo>
                    <a:pt x="134" y="1298"/>
                  </a:lnTo>
                  <a:lnTo>
                    <a:pt x="112" y="1320"/>
                  </a:lnTo>
                  <a:lnTo>
                    <a:pt x="92" y="1341"/>
                  </a:lnTo>
                  <a:lnTo>
                    <a:pt x="74" y="1364"/>
                  </a:lnTo>
                  <a:lnTo>
                    <a:pt x="58" y="1387"/>
                  </a:lnTo>
                  <a:lnTo>
                    <a:pt x="43" y="1412"/>
                  </a:lnTo>
                  <a:lnTo>
                    <a:pt x="32" y="1437"/>
                  </a:lnTo>
                  <a:lnTo>
                    <a:pt x="22" y="1463"/>
                  </a:lnTo>
                  <a:lnTo>
                    <a:pt x="13" y="1490"/>
                  </a:lnTo>
                  <a:lnTo>
                    <a:pt x="7" y="1518"/>
                  </a:lnTo>
                  <a:lnTo>
                    <a:pt x="2" y="1548"/>
                  </a:lnTo>
                  <a:lnTo>
                    <a:pt x="0" y="1577"/>
                  </a:lnTo>
                  <a:lnTo>
                    <a:pt x="0" y="1609"/>
                  </a:lnTo>
                  <a:lnTo>
                    <a:pt x="0" y="4024"/>
                  </a:lnTo>
                  <a:lnTo>
                    <a:pt x="7" y="4060"/>
                  </a:lnTo>
                  <a:lnTo>
                    <a:pt x="16" y="4095"/>
                  </a:lnTo>
                  <a:lnTo>
                    <a:pt x="26" y="4128"/>
                  </a:lnTo>
                  <a:lnTo>
                    <a:pt x="39" y="4160"/>
                  </a:lnTo>
                  <a:lnTo>
                    <a:pt x="51" y="4192"/>
                  </a:lnTo>
                  <a:lnTo>
                    <a:pt x="67" y="4223"/>
                  </a:lnTo>
                  <a:lnTo>
                    <a:pt x="83" y="4252"/>
                  </a:lnTo>
                  <a:lnTo>
                    <a:pt x="101" y="4282"/>
                  </a:lnTo>
                  <a:lnTo>
                    <a:pt x="120" y="4309"/>
                  </a:lnTo>
                  <a:lnTo>
                    <a:pt x="140" y="4336"/>
                  </a:lnTo>
                  <a:lnTo>
                    <a:pt x="162" y="4362"/>
                  </a:lnTo>
                  <a:lnTo>
                    <a:pt x="185" y="4387"/>
                  </a:lnTo>
                  <a:lnTo>
                    <a:pt x="209" y="4412"/>
                  </a:lnTo>
                  <a:lnTo>
                    <a:pt x="234" y="4436"/>
                  </a:lnTo>
                  <a:lnTo>
                    <a:pt x="261" y="4459"/>
                  </a:lnTo>
                  <a:lnTo>
                    <a:pt x="290" y="4481"/>
                  </a:lnTo>
                  <a:lnTo>
                    <a:pt x="2193" y="5621"/>
                  </a:lnTo>
                  <a:lnTo>
                    <a:pt x="2215" y="5633"/>
                  </a:lnTo>
                  <a:lnTo>
                    <a:pt x="2236" y="5643"/>
                  </a:lnTo>
                  <a:lnTo>
                    <a:pt x="2257" y="5653"/>
                  </a:lnTo>
                  <a:lnTo>
                    <a:pt x="2276" y="5661"/>
                  </a:lnTo>
                  <a:lnTo>
                    <a:pt x="2295" y="5669"/>
                  </a:lnTo>
                  <a:lnTo>
                    <a:pt x="2315" y="5676"/>
                  </a:lnTo>
                  <a:lnTo>
                    <a:pt x="2333" y="5682"/>
                  </a:lnTo>
                  <a:lnTo>
                    <a:pt x="2350" y="5686"/>
                  </a:lnTo>
                  <a:lnTo>
                    <a:pt x="2367" y="5689"/>
                  </a:lnTo>
                  <a:lnTo>
                    <a:pt x="2384" y="5693"/>
                  </a:lnTo>
                  <a:lnTo>
                    <a:pt x="2399" y="5695"/>
                  </a:lnTo>
                  <a:lnTo>
                    <a:pt x="2415" y="5696"/>
                  </a:lnTo>
                  <a:lnTo>
                    <a:pt x="2430" y="5696"/>
                  </a:lnTo>
                  <a:lnTo>
                    <a:pt x="2445" y="5696"/>
                  </a:lnTo>
                  <a:lnTo>
                    <a:pt x="2458" y="5695"/>
                  </a:lnTo>
                  <a:lnTo>
                    <a:pt x="2472" y="5693"/>
                  </a:lnTo>
                  <a:lnTo>
                    <a:pt x="2485" y="5689"/>
                  </a:lnTo>
                  <a:lnTo>
                    <a:pt x="2498" y="5686"/>
                  </a:lnTo>
                  <a:lnTo>
                    <a:pt x="2509" y="5682"/>
                  </a:lnTo>
                  <a:lnTo>
                    <a:pt x="2520" y="5676"/>
                  </a:lnTo>
                  <a:lnTo>
                    <a:pt x="2532" y="5670"/>
                  </a:lnTo>
                  <a:lnTo>
                    <a:pt x="2543" y="5663"/>
                  </a:lnTo>
                  <a:lnTo>
                    <a:pt x="2553" y="5657"/>
                  </a:lnTo>
                  <a:lnTo>
                    <a:pt x="2563" y="5648"/>
                  </a:lnTo>
                  <a:lnTo>
                    <a:pt x="2572" y="5640"/>
                  </a:lnTo>
                  <a:lnTo>
                    <a:pt x="2581" y="5629"/>
                  </a:lnTo>
                  <a:lnTo>
                    <a:pt x="2591" y="5619"/>
                  </a:lnTo>
                  <a:lnTo>
                    <a:pt x="2598" y="5609"/>
                  </a:lnTo>
                  <a:lnTo>
                    <a:pt x="2606" y="5598"/>
                  </a:lnTo>
                  <a:lnTo>
                    <a:pt x="2614" y="5585"/>
                  </a:lnTo>
                  <a:lnTo>
                    <a:pt x="2621" y="5573"/>
                  </a:lnTo>
                  <a:lnTo>
                    <a:pt x="2628" y="5559"/>
                  </a:lnTo>
                  <a:lnTo>
                    <a:pt x="2638" y="3424"/>
                  </a:lnTo>
                  <a:lnTo>
                    <a:pt x="2639" y="3393"/>
                  </a:lnTo>
                  <a:lnTo>
                    <a:pt x="2641" y="3362"/>
                  </a:lnTo>
                  <a:lnTo>
                    <a:pt x="2644" y="3333"/>
                  </a:lnTo>
                  <a:lnTo>
                    <a:pt x="2647" y="3303"/>
                  </a:lnTo>
                  <a:lnTo>
                    <a:pt x="2650" y="3274"/>
                  </a:lnTo>
                  <a:lnTo>
                    <a:pt x="2655" y="3246"/>
                  </a:lnTo>
                  <a:lnTo>
                    <a:pt x="2661" y="3217"/>
                  </a:lnTo>
                  <a:lnTo>
                    <a:pt x="2667" y="3189"/>
                  </a:lnTo>
                  <a:lnTo>
                    <a:pt x="2674" y="3161"/>
                  </a:lnTo>
                  <a:lnTo>
                    <a:pt x="2681" y="3133"/>
                  </a:lnTo>
                  <a:lnTo>
                    <a:pt x="2690" y="3106"/>
                  </a:lnTo>
                  <a:lnTo>
                    <a:pt x="2699" y="3080"/>
                  </a:lnTo>
                  <a:lnTo>
                    <a:pt x="2709" y="3054"/>
                  </a:lnTo>
                  <a:lnTo>
                    <a:pt x="2719" y="3028"/>
                  </a:lnTo>
                  <a:lnTo>
                    <a:pt x="2732" y="3002"/>
                  </a:lnTo>
                  <a:lnTo>
                    <a:pt x="2744" y="2977"/>
                  </a:lnTo>
                  <a:lnTo>
                    <a:pt x="2758" y="2952"/>
                  </a:lnTo>
                  <a:lnTo>
                    <a:pt x="2772" y="2928"/>
                  </a:lnTo>
                  <a:lnTo>
                    <a:pt x="2787" y="2904"/>
                  </a:lnTo>
                  <a:lnTo>
                    <a:pt x="2803" y="2881"/>
                  </a:lnTo>
                  <a:lnTo>
                    <a:pt x="2820" y="2858"/>
                  </a:lnTo>
                  <a:lnTo>
                    <a:pt x="2838" y="2835"/>
                  </a:lnTo>
                  <a:lnTo>
                    <a:pt x="2857" y="2813"/>
                  </a:lnTo>
                  <a:lnTo>
                    <a:pt x="2877" y="2791"/>
                  </a:lnTo>
                  <a:lnTo>
                    <a:pt x="2898" y="2771"/>
                  </a:lnTo>
                  <a:lnTo>
                    <a:pt x="2920" y="2749"/>
                  </a:lnTo>
                  <a:lnTo>
                    <a:pt x="2942" y="2729"/>
                  </a:lnTo>
                  <a:lnTo>
                    <a:pt x="2967" y="2710"/>
                  </a:lnTo>
                  <a:lnTo>
                    <a:pt x="2992" y="2690"/>
                  </a:lnTo>
                  <a:lnTo>
                    <a:pt x="3018" y="2671"/>
                  </a:lnTo>
                  <a:lnTo>
                    <a:pt x="3044" y="2653"/>
                  </a:lnTo>
                  <a:lnTo>
                    <a:pt x="3072" y="2635"/>
                  </a:lnTo>
                  <a:lnTo>
                    <a:pt x="4935" y="1599"/>
                  </a:lnTo>
                  <a:close/>
                </a:path>
              </a:pathLst>
            </a:custGeom>
            <a:solidFill>
              <a:srgbClr val="2AC6D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latin typeface="Arial"/>
              </a:endParaRPr>
            </a:p>
          </p:txBody>
        </p:sp>
        <p:sp>
          <p:nvSpPr>
            <p:cNvPr id="36" name="Freeform 7">
              <a:extLst>
                <a:ext uri="{FF2B5EF4-FFF2-40B4-BE49-F238E27FC236}">
                  <a16:creationId xmlns:a16="http://schemas.microsoft.com/office/drawing/2014/main" id="{39677DA9-A33D-C50F-C8E4-94662CFC0A18}"/>
                </a:ext>
              </a:extLst>
            </p:cNvPr>
            <p:cNvSpPr>
              <a:spLocks/>
            </p:cNvSpPr>
            <p:nvPr/>
          </p:nvSpPr>
          <p:spPr bwMode="auto">
            <a:xfrm>
              <a:off x="3957638" y="3570288"/>
              <a:ext cx="1019175" cy="863600"/>
            </a:xfrm>
            <a:custGeom>
              <a:avLst/>
              <a:gdLst>
                <a:gd name="T0" fmla="*/ 232 w 5136"/>
                <a:gd name="T1" fmla="*/ 3 h 4353"/>
                <a:gd name="T2" fmla="*/ 194 w 5136"/>
                <a:gd name="T3" fmla="*/ 0 h 4353"/>
                <a:gd name="T4" fmla="*/ 157 w 5136"/>
                <a:gd name="T5" fmla="*/ 4 h 4353"/>
                <a:gd name="T6" fmla="*/ 126 w 5136"/>
                <a:gd name="T7" fmla="*/ 12 h 4353"/>
                <a:gd name="T8" fmla="*/ 96 w 5136"/>
                <a:gd name="T9" fmla="*/ 25 h 4353"/>
                <a:gd name="T10" fmla="*/ 71 w 5136"/>
                <a:gd name="T11" fmla="*/ 47 h 4353"/>
                <a:gd name="T12" fmla="*/ 50 w 5136"/>
                <a:gd name="T13" fmla="*/ 73 h 4353"/>
                <a:gd name="T14" fmla="*/ 33 w 5136"/>
                <a:gd name="T15" fmla="*/ 107 h 4353"/>
                <a:gd name="T16" fmla="*/ 19 w 5136"/>
                <a:gd name="T17" fmla="*/ 148 h 4353"/>
                <a:gd name="T18" fmla="*/ 9 w 5136"/>
                <a:gd name="T19" fmla="*/ 195 h 4353"/>
                <a:gd name="T20" fmla="*/ 1 w 5136"/>
                <a:gd name="T21" fmla="*/ 2597 h 4353"/>
                <a:gd name="T22" fmla="*/ 18 w 5136"/>
                <a:gd name="T23" fmla="*/ 2694 h 4353"/>
                <a:gd name="T24" fmla="*/ 50 w 5136"/>
                <a:gd name="T25" fmla="*/ 2787 h 4353"/>
                <a:gd name="T26" fmla="*/ 96 w 5136"/>
                <a:gd name="T27" fmla="*/ 2878 h 4353"/>
                <a:gd name="T28" fmla="*/ 174 w 5136"/>
                <a:gd name="T29" fmla="*/ 3004 h 4353"/>
                <a:gd name="T30" fmla="*/ 2343 w 5136"/>
                <a:gd name="T31" fmla="*/ 4294 h 4353"/>
                <a:gd name="T32" fmla="*/ 2430 w 5136"/>
                <a:gd name="T33" fmla="*/ 4332 h 4353"/>
                <a:gd name="T34" fmla="*/ 2516 w 5136"/>
                <a:gd name="T35" fmla="*/ 4351 h 4353"/>
                <a:gd name="T36" fmla="*/ 2600 w 5136"/>
                <a:gd name="T37" fmla="*/ 4351 h 4353"/>
                <a:gd name="T38" fmla="*/ 2682 w 5136"/>
                <a:gd name="T39" fmla="*/ 4332 h 4353"/>
                <a:gd name="T40" fmla="*/ 2765 w 5136"/>
                <a:gd name="T41" fmla="*/ 4293 h 4353"/>
                <a:gd name="T42" fmla="*/ 4905 w 5136"/>
                <a:gd name="T43" fmla="*/ 3036 h 4353"/>
                <a:gd name="T44" fmla="*/ 4970 w 5136"/>
                <a:gd name="T45" fmla="*/ 2955 h 4353"/>
                <a:gd name="T46" fmla="*/ 5024 w 5136"/>
                <a:gd name="T47" fmla="*/ 2869 h 4353"/>
                <a:gd name="T48" fmla="*/ 5063 w 5136"/>
                <a:gd name="T49" fmla="*/ 2775 h 4353"/>
                <a:gd name="T50" fmla="*/ 5090 w 5136"/>
                <a:gd name="T51" fmla="*/ 2676 h 4353"/>
                <a:gd name="T52" fmla="*/ 5136 w 5136"/>
                <a:gd name="T53" fmla="*/ 382 h 4353"/>
                <a:gd name="T54" fmla="*/ 5131 w 5136"/>
                <a:gd name="T55" fmla="*/ 312 h 4353"/>
                <a:gd name="T56" fmla="*/ 5122 w 5136"/>
                <a:gd name="T57" fmla="*/ 250 h 4353"/>
                <a:gd name="T58" fmla="*/ 5107 w 5136"/>
                <a:gd name="T59" fmla="*/ 198 h 4353"/>
                <a:gd name="T60" fmla="*/ 5089 w 5136"/>
                <a:gd name="T61" fmla="*/ 152 h 4353"/>
                <a:gd name="T62" fmla="*/ 5067 w 5136"/>
                <a:gd name="T63" fmla="*/ 116 h 4353"/>
                <a:gd name="T64" fmla="*/ 5039 w 5136"/>
                <a:gd name="T65" fmla="*/ 87 h 4353"/>
                <a:gd name="T66" fmla="*/ 5008 w 5136"/>
                <a:gd name="T67" fmla="*/ 64 h 4353"/>
                <a:gd name="T68" fmla="*/ 4974 w 5136"/>
                <a:gd name="T69" fmla="*/ 48 h 4353"/>
                <a:gd name="T70" fmla="*/ 4935 w 5136"/>
                <a:gd name="T71" fmla="*/ 39 h 4353"/>
                <a:gd name="T72" fmla="*/ 4894 w 5136"/>
                <a:gd name="T73" fmla="*/ 36 h 4353"/>
                <a:gd name="T74" fmla="*/ 3014 w 5136"/>
                <a:gd name="T75" fmla="*/ 1095 h 4353"/>
                <a:gd name="T76" fmla="*/ 2932 w 5136"/>
                <a:gd name="T77" fmla="*/ 1136 h 4353"/>
                <a:gd name="T78" fmla="*/ 2851 w 5136"/>
                <a:gd name="T79" fmla="*/ 1169 h 4353"/>
                <a:gd name="T80" fmla="*/ 2769 w 5136"/>
                <a:gd name="T81" fmla="*/ 1195 h 4353"/>
                <a:gd name="T82" fmla="*/ 2687 w 5136"/>
                <a:gd name="T83" fmla="*/ 1214 h 4353"/>
                <a:gd name="T84" fmla="*/ 2603 w 5136"/>
                <a:gd name="T85" fmla="*/ 1225 h 4353"/>
                <a:gd name="T86" fmla="*/ 2518 w 5136"/>
                <a:gd name="T87" fmla="*/ 1227 h 4353"/>
                <a:gd name="T88" fmla="*/ 2433 w 5136"/>
                <a:gd name="T89" fmla="*/ 1220 h 4353"/>
                <a:gd name="T90" fmla="*/ 2347 w 5136"/>
                <a:gd name="T91" fmla="*/ 1204 h 4353"/>
                <a:gd name="T92" fmla="*/ 2261 w 5136"/>
                <a:gd name="T93" fmla="*/ 1178 h 4353"/>
                <a:gd name="T94" fmla="*/ 2173 w 5136"/>
                <a:gd name="T95" fmla="*/ 1142 h 4353"/>
                <a:gd name="T96" fmla="*/ 287 w 5136"/>
                <a:gd name="T97" fmla="*/ 14 h 4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136" h="4353">
                  <a:moveTo>
                    <a:pt x="287" y="14"/>
                  </a:moveTo>
                  <a:lnTo>
                    <a:pt x="259" y="7"/>
                  </a:lnTo>
                  <a:lnTo>
                    <a:pt x="232" y="3"/>
                  </a:lnTo>
                  <a:lnTo>
                    <a:pt x="218" y="2"/>
                  </a:lnTo>
                  <a:lnTo>
                    <a:pt x="206" y="0"/>
                  </a:lnTo>
                  <a:lnTo>
                    <a:pt x="194" y="0"/>
                  </a:lnTo>
                  <a:lnTo>
                    <a:pt x="181" y="0"/>
                  </a:lnTo>
                  <a:lnTo>
                    <a:pt x="169" y="2"/>
                  </a:lnTo>
                  <a:lnTo>
                    <a:pt x="157" y="4"/>
                  </a:lnTo>
                  <a:lnTo>
                    <a:pt x="146" y="5"/>
                  </a:lnTo>
                  <a:lnTo>
                    <a:pt x="136" y="8"/>
                  </a:lnTo>
                  <a:lnTo>
                    <a:pt x="126" y="12"/>
                  </a:lnTo>
                  <a:lnTo>
                    <a:pt x="116" y="15"/>
                  </a:lnTo>
                  <a:lnTo>
                    <a:pt x="106" y="21"/>
                  </a:lnTo>
                  <a:lnTo>
                    <a:pt x="96" y="25"/>
                  </a:lnTo>
                  <a:lnTo>
                    <a:pt x="88" y="32"/>
                  </a:lnTo>
                  <a:lnTo>
                    <a:pt x="79" y="39"/>
                  </a:lnTo>
                  <a:lnTo>
                    <a:pt x="71" y="47"/>
                  </a:lnTo>
                  <a:lnTo>
                    <a:pt x="63" y="55"/>
                  </a:lnTo>
                  <a:lnTo>
                    <a:pt x="57" y="64"/>
                  </a:lnTo>
                  <a:lnTo>
                    <a:pt x="50" y="73"/>
                  </a:lnTo>
                  <a:lnTo>
                    <a:pt x="44" y="83"/>
                  </a:lnTo>
                  <a:lnTo>
                    <a:pt x="37" y="95"/>
                  </a:lnTo>
                  <a:lnTo>
                    <a:pt x="33" y="107"/>
                  </a:lnTo>
                  <a:lnTo>
                    <a:pt x="27" y="119"/>
                  </a:lnTo>
                  <a:lnTo>
                    <a:pt x="23" y="133"/>
                  </a:lnTo>
                  <a:lnTo>
                    <a:pt x="19" y="148"/>
                  </a:lnTo>
                  <a:lnTo>
                    <a:pt x="15" y="163"/>
                  </a:lnTo>
                  <a:lnTo>
                    <a:pt x="13" y="178"/>
                  </a:lnTo>
                  <a:lnTo>
                    <a:pt x="9" y="195"/>
                  </a:lnTo>
                  <a:lnTo>
                    <a:pt x="7" y="212"/>
                  </a:lnTo>
                  <a:lnTo>
                    <a:pt x="0" y="2563"/>
                  </a:lnTo>
                  <a:lnTo>
                    <a:pt x="1" y="2597"/>
                  </a:lnTo>
                  <a:lnTo>
                    <a:pt x="5" y="2630"/>
                  </a:lnTo>
                  <a:lnTo>
                    <a:pt x="10" y="2662"/>
                  </a:lnTo>
                  <a:lnTo>
                    <a:pt x="18" y="2694"/>
                  </a:lnTo>
                  <a:lnTo>
                    <a:pt x="27" y="2725"/>
                  </a:lnTo>
                  <a:lnTo>
                    <a:pt x="37" y="2756"/>
                  </a:lnTo>
                  <a:lnTo>
                    <a:pt x="50" y="2787"/>
                  </a:lnTo>
                  <a:lnTo>
                    <a:pt x="65" y="2817"/>
                  </a:lnTo>
                  <a:lnTo>
                    <a:pt x="79" y="2848"/>
                  </a:lnTo>
                  <a:lnTo>
                    <a:pt x="96" y="2878"/>
                  </a:lnTo>
                  <a:lnTo>
                    <a:pt x="114" y="2909"/>
                  </a:lnTo>
                  <a:lnTo>
                    <a:pt x="134" y="2941"/>
                  </a:lnTo>
                  <a:lnTo>
                    <a:pt x="174" y="3004"/>
                  </a:lnTo>
                  <a:lnTo>
                    <a:pt x="220" y="3071"/>
                  </a:lnTo>
                  <a:lnTo>
                    <a:pt x="2313" y="4278"/>
                  </a:lnTo>
                  <a:lnTo>
                    <a:pt x="2343" y="4294"/>
                  </a:lnTo>
                  <a:lnTo>
                    <a:pt x="2372" y="4309"/>
                  </a:lnTo>
                  <a:lnTo>
                    <a:pt x="2400" y="4321"/>
                  </a:lnTo>
                  <a:lnTo>
                    <a:pt x="2430" y="4332"/>
                  </a:lnTo>
                  <a:lnTo>
                    <a:pt x="2458" y="4339"/>
                  </a:lnTo>
                  <a:lnTo>
                    <a:pt x="2486" y="4346"/>
                  </a:lnTo>
                  <a:lnTo>
                    <a:pt x="2516" y="4351"/>
                  </a:lnTo>
                  <a:lnTo>
                    <a:pt x="2543" y="4353"/>
                  </a:lnTo>
                  <a:lnTo>
                    <a:pt x="2571" y="4353"/>
                  </a:lnTo>
                  <a:lnTo>
                    <a:pt x="2600" y="4351"/>
                  </a:lnTo>
                  <a:lnTo>
                    <a:pt x="2628" y="4346"/>
                  </a:lnTo>
                  <a:lnTo>
                    <a:pt x="2655" y="4341"/>
                  </a:lnTo>
                  <a:lnTo>
                    <a:pt x="2682" y="4332"/>
                  </a:lnTo>
                  <a:lnTo>
                    <a:pt x="2710" y="4321"/>
                  </a:lnTo>
                  <a:lnTo>
                    <a:pt x="2738" y="4308"/>
                  </a:lnTo>
                  <a:lnTo>
                    <a:pt x="2765" y="4293"/>
                  </a:lnTo>
                  <a:lnTo>
                    <a:pt x="4852" y="3085"/>
                  </a:lnTo>
                  <a:lnTo>
                    <a:pt x="4879" y="3061"/>
                  </a:lnTo>
                  <a:lnTo>
                    <a:pt x="4905" y="3036"/>
                  </a:lnTo>
                  <a:lnTo>
                    <a:pt x="4929" y="3010"/>
                  </a:lnTo>
                  <a:lnTo>
                    <a:pt x="4950" y="2983"/>
                  </a:lnTo>
                  <a:lnTo>
                    <a:pt x="4970" y="2955"/>
                  </a:lnTo>
                  <a:lnTo>
                    <a:pt x="4990" y="2927"/>
                  </a:lnTo>
                  <a:lnTo>
                    <a:pt x="5008" y="2899"/>
                  </a:lnTo>
                  <a:lnTo>
                    <a:pt x="5024" y="2869"/>
                  </a:lnTo>
                  <a:lnTo>
                    <a:pt x="5038" y="2839"/>
                  </a:lnTo>
                  <a:lnTo>
                    <a:pt x="5051" y="2807"/>
                  </a:lnTo>
                  <a:lnTo>
                    <a:pt x="5063" y="2775"/>
                  </a:lnTo>
                  <a:lnTo>
                    <a:pt x="5073" y="2742"/>
                  </a:lnTo>
                  <a:lnTo>
                    <a:pt x="5082" y="2710"/>
                  </a:lnTo>
                  <a:lnTo>
                    <a:pt x="5090" y="2676"/>
                  </a:lnTo>
                  <a:lnTo>
                    <a:pt x="5096" y="2640"/>
                  </a:lnTo>
                  <a:lnTo>
                    <a:pt x="5102" y="2605"/>
                  </a:lnTo>
                  <a:lnTo>
                    <a:pt x="5136" y="382"/>
                  </a:lnTo>
                  <a:lnTo>
                    <a:pt x="5134" y="357"/>
                  </a:lnTo>
                  <a:lnTo>
                    <a:pt x="5133" y="335"/>
                  </a:lnTo>
                  <a:lnTo>
                    <a:pt x="5131" y="312"/>
                  </a:lnTo>
                  <a:lnTo>
                    <a:pt x="5129" y="291"/>
                  </a:lnTo>
                  <a:lnTo>
                    <a:pt x="5125" y="270"/>
                  </a:lnTo>
                  <a:lnTo>
                    <a:pt x="5122" y="250"/>
                  </a:lnTo>
                  <a:lnTo>
                    <a:pt x="5118" y="232"/>
                  </a:lnTo>
                  <a:lnTo>
                    <a:pt x="5113" y="215"/>
                  </a:lnTo>
                  <a:lnTo>
                    <a:pt x="5107" y="198"/>
                  </a:lnTo>
                  <a:lnTo>
                    <a:pt x="5102" y="182"/>
                  </a:lnTo>
                  <a:lnTo>
                    <a:pt x="5096" y="167"/>
                  </a:lnTo>
                  <a:lnTo>
                    <a:pt x="5089" y="152"/>
                  </a:lnTo>
                  <a:lnTo>
                    <a:pt x="5082" y="140"/>
                  </a:lnTo>
                  <a:lnTo>
                    <a:pt x="5075" y="127"/>
                  </a:lnTo>
                  <a:lnTo>
                    <a:pt x="5067" y="116"/>
                  </a:lnTo>
                  <a:lnTo>
                    <a:pt x="5058" y="105"/>
                  </a:lnTo>
                  <a:lnTo>
                    <a:pt x="5049" y="96"/>
                  </a:lnTo>
                  <a:lnTo>
                    <a:pt x="5039" y="87"/>
                  </a:lnTo>
                  <a:lnTo>
                    <a:pt x="5029" y="79"/>
                  </a:lnTo>
                  <a:lnTo>
                    <a:pt x="5019" y="71"/>
                  </a:lnTo>
                  <a:lnTo>
                    <a:pt x="5008" y="64"/>
                  </a:lnTo>
                  <a:lnTo>
                    <a:pt x="4998" y="58"/>
                  </a:lnTo>
                  <a:lnTo>
                    <a:pt x="4985" y="53"/>
                  </a:lnTo>
                  <a:lnTo>
                    <a:pt x="4974" y="48"/>
                  </a:lnTo>
                  <a:lnTo>
                    <a:pt x="4961" y="45"/>
                  </a:lnTo>
                  <a:lnTo>
                    <a:pt x="4949" y="41"/>
                  </a:lnTo>
                  <a:lnTo>
                    <a:pt x="4935" y="39"/>
                  </a:lnTo>
                  <a:lnTo>
                    <a:pt x="4922" y="37"/>
                  </a:lnTo>
                  <a:lnTo>
                    <a:pt x="4908" y="36"/>
                  </a:lnTo>
                  <a:lnTo>
                    <a:pt x="4894" y="36"/>
                  </a:lnTo>
                  <a:lnTo>
                    <a:pt x="4879" y="36"/>
                  </a:lnTo>
                  <a:lnTo>
                    <a:pt x="4864" y="37"/>
                  </a:lnTo>
                  <a:lnTo>
                    <a:pt x="3014" y="1095"/>
                  </a:lnTo>
                  <a:lnTo>
                    <a:pt x="2986" y="1110"/>
                  </a:lnTo>
                  <a:lnTo>
                    <a:pt x="2959" y="1123"/>
                  </a:lnTo>
                  <a:lnTo>
                    <a:pt x="2932" y="1136"/>
                  </a:lnTo>
                  <a:lnTo>
                    <a:pt x="2905" y="1148"/>
                  </a:lnTo>
                  <a:lnTo>
                    <a:pt x="2878" y="1159"/>
                  </a:lnTo>
                  <a:lnTo>
                    <a:pt x="2851" y="1169"/>
                  </a:lnTo>
                  <a:lnTo>
                    <a:pt x="2824" y="1179"/>
                  </a:lnTo>
                  <a:lnTo>
                    <a:pt x="2796" y="1187"/>
                  </a:lnTo>
                  <a:lnTo>
                    <a:pt x="2769" y="1195"/>
                  </a:lnTo>
                  <a:lnTo>
                    <a:pt x="2741" y="1203"/>
                  </a:lnTo>
                  <a:lnTo>
                    <a:pt x="2714" y="1209"/>
                  </a:lnTo>
                  <a:lnTo>
                    <a:pt x="2687" y="1214"/>
                  </a:lnTo>
                  <a:lnTo>
                    <a:pt x="2658" y="1219"/>
                  </a:lnTo>
                  <a:lnTo>
                    <a:pt x="2630" y="1222"/>
                  </a:lnTo>
                  <a:lnTo>
                    <a:pt x="2603" y="1225"/>
                  </a:lnTo>
                  <a:lnTo>
                    <a:pt x="2575" y="1227"/>
                  </a:lnTo>
                  <a:lnTo>
                    <a:pt x="2546" y="1227"/>
                  </a:lnTo>
                  <a:lnTo>
                    <a:pt x="2518" y="1227"/>
                  </a:lnTo>
                  <a:lnTo>
                    <a:pt x="2490" y="1226"/>
                  </a:lnTo>
                  <a:lnTo>
                    <a:pt x="2462" y="1223"/>
                  </a:lnTo>
                  <a:lnTo>
                    <a:pt x="2433" y="1220"/>
                  </a:lnTo>
                  <a:lnTo>
                    <a:pt x="2405" y="1216"/>
                  </a:lnTo>
                  <a:lnTo>
                    <a:pt x="2377" y="1210"/>
                  </a:lnTo>
                  <a:lnTo>
                    <a:pt x="2347" y="1204"/>
                  </a:lnTo>
                  <a:lnTo>
                    <a:pt x="2319" y="1196"/>
                  </a:lnTo>
                  <a:lnTo>
                    <a:pt x="2290" y="1188"/>
                  </a:lnTo>
                  <a:lnTo>
                    <a:pt x="2261" y="1178"/>
                  </a:lnTo>
                  <a:lnTo>
                    <a:pt x="2232" y="1167"/>
                  </a:lnTo>
                  <a:lnTo>
                    <a:pt x="2203" y="1155"/>
                  </a:lnTo>
                  <a:lnTo>
                    <a:pt x="2173" y="1142"/>
                  </a:lnTo>
                  <a:lnTo>
                    <a:pt x="2144" y="1128"/>
                  </a:lnTo>
                  <a:lnTo>
                    <a:pt x="2114" y="1112"/>
                  </a:lnTo>
                  <a:lnTo>
                    <a:pt x="287" y="14"/>
                  </a:lnTo>
                  <a:close/>
                </a:path>
              </a:pathLst>
            </a:custGeom>
            <a:solidFill>
              <a:srgbClr val="4BC7A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latin typeface="Arial"/>
              </a:endParaRPr>
            </a:p>
          </p:txBody>
        </p:sp>
      </p:grpSp>
      <p:sp>
        <p:nvSpPr>
          <p:cNvPr id="37" name="TextBox 36">
            <a:extLst>
              <a:ext uri="{FF2B5EF4-FFF2-40B4-BE49-F238E27FC236}">
                <a16:creationId xmlns:a16="http://schemas.microsoft.com/office/drawing/2014/main" id="{EAF9BE01-7301-CA10-0466-356B78CBA18F}"/>
              </a:ext>
            </a:extLst>
          </p:cNvPr>
          <p:cNvSpPr txBox="1"/>
          <p:nvPr/>
        </p:nvSpPr>
        <p:spPr>
          <a:xfrm>
            <a:off x="7162704" y="2507908"/>
            <a:ext cx="1681016" cy="377391"/>
          </a:xfrm>
          <a:prstGeom prst="rect">
            <a:avLst/>
          </a:prstGeom>
          <a:noFill/>
        </p:spPr>
        <p:txBody>
          <a:bodyPr wrap="square" rtlCol="0">
            <a:spAutoFit/>
          </a:bodyPr>
          <a:lstStyle/>
          <a:p>
            <a:pPr defTabSz="914400"/>
            <a:r>
              <a:rPr lang="en-US" sz="1800" b="1" dirty="0">
                <a:solidFill>
                  <a:schemeClr val="bg1"/>
                </a:solidFill>
                <a:latin typeface="Arial"/>
              </a:rPr>
              <a:t>Development</a:t>
            </a:r>
          </a:p>
        </p:txBody>
      </p:sp>
      <p:sp>
        <p:nvSpPr>
          <p:cNvPr id="38" name="TextBox 37">
            <a:extLst>
              <a:ext uri="{FF2B5EF4-FFF2-40B4-BE49-F238E27FC236}">
                <a16:creationId xmlns:a16="http://schemas.microsoft.com/office/drawing/2014/main" id="{24A6397D-2E30-4D4C-7FF0-7B2EF3C7C033}"/>
              </a:ext>
            </a:extLst>
          </p:cNvPr>
          <p:cNvSpPr txBox="1"/>
          <p:nvPr/>
        </p:nvSpPr>
        <p:spPr>
          <a:xfrm>
            <a:off x="5792815" y="4658798"/>
            <a:ext cx="1531046" cy="377391"/>
          </a:xfrm>
          <a:prstGeom prst="rect">
            <a:avLst/>
          </a:prstGeom>
          <a:noFill/>
        </p:spPr>
        <p:txBody>
          <a:bodyPr wrap="square" rtlCol="0">
            <a:spAutoFit/>
          </a:bodyPr>
          <a:lstStyle/>
          <a:p>
            <a:pPr defTabSz="914400"/>
            <a:r>
              <a:rPr lang="en-US" sz="1800" b="1" dirty="0">
                <a:solidFill>
                  <a:schemeClr val="bg1"/>
                </a:solidFill>
                <a:latin typeface="Arial"/>
              </a:rPr>
              <a:t>Deployment</a:t>
            </a:r>
          </a:p>
        </p:txBody>
      </p:sp>
      <p:sp>
        <p:nvSpPr>
          <p:cNvPr id="39" name="TextBox 38">
            <a:extLst>
              <a:ext uri="{FF2B5EF4-FFF2-40B4-BE49-F238E27FC236}">
                <a16:creationId xmlns:a16="http://schemas.microsoft.com/office/drawing/2014/main" id="{B561E5BC-CC91-01D6-8777-09438E73A637}"/>
              </a:ext>
            </a:extLst>
          </p:cNvPr>
          <p:cNvSpPr txBox="1"/>
          <p:nvPr/>
        </p:nvSpPr>
        <p:spPr>
          <a:xfrm>
            <a:off x="8657010" y="4658798"/>
            <a:ext cx="1681016" cy="377391"/>
          </a:xfrm>
          <a:prstGeom prst="rect">
            <a:avLst/>
          </a:prstGeom>
          <a:noFill/>
        </p:spPr>
        <p:txBody>
          <a:bodyPr wrap="square" rtlCol="0">
            <a:spAutoFit/>
          </a:bodyPr>
          <a:lstStyle/>
          <a:p>
            <a:pPr algn="ctr" defTabSz="914400"/>
            <a:r>
              <a:rPr lang="en-US" sz="1800" b="1" dirty="0">
                <a:solidFill>
                  <a:schemeClr val="bg1"/>
                </a:solidFill>
                <a:latin typeface="Arial"/>
              </a:rPr>
              <a:t>Testing</a:t>
            </a:r>
          </a:p>
        </p:txBody>
      </p:sp>
      <p:sp>
        <p:nvSpPr>
          <p:cNvPr id="40" name="TextBox 39">
            <a:extLst>
              <a:ext uri="{FF2B5EF4-FFF2-40B4-BE49-F238E27FC236}">
                <a16:creationId xmlns:a16="http://schemas.microsoft.com/office/drawing/2014/main" id="{CD93C872-DA7C-0E5B-37AB-17F4795DBD1C}"/>
              </a:ext>
            </a:extLst>
          </p:cNvPr>
          <p:cNvSpPr txBox="1"/>
          <p:nvPr/>
        </p:nvSpPr>
        <p:spPr>
          <a:xfrm>
            <a:off x="4298590" y="4524328"/>
            <a:ext cx="1339272" cy="646331"/>
          </a:xfrm>
          <a:prstGeom prst="rect">
            <a:avLst/>
          </a:prstGeom>
          <a:noFill/>
        </p:spPr>
        <p:txBody>
          <a:bodyPr wrap="square" rtlCol="0">
            <a:spAutoFit/>
          </a:bodyPr>
          <a:lstStyle/>
          <a:p>
            <a:pPr algn="r" defTabSz="914400"/>
            <a:r>
              <a:rPr lang="en-US" sz="1800" dirty="0">
                <a:solidFill>
                  <a:schemeClr val="bg1"/>
                </a:solidFill>
                <a:latin typeface="Arial"/>
              </a:rPr>
              <a:t>Up and Down</a:t>
            </a:r>
          </a:p>
        </p:txBody>
      </p:sp>
      <p:sp>
        <p:nvSpPr>
          <p:cNvPr id="41" name="TextBox 40">
            <a:extLst>
              <a:ext uri="{FF2B5EF4-FFF2-40B4-BE49-F238E27FC236}">
                <a16:creationId xmlns:a16="http://schemas.microsoft.com/office/drawing/2014/main" id="{7AC725F0-F162-101E-AE50-622A9797FBF2}"/>
              </a:ext>
            </a:extLst>
          </p:cNvPr>
          <p:cNvSpPr txBox="1"/>
          <p:nvPr/>
        </p:nvSpPr>
        <p:spPr>
          <a:xfrm>
            <a:off x="6933494" y="1124498"/>
            <a:ext cx="2161446" cy="646331"/>
          </a:xfrm>
          <a:prstGeom prst="rect">
            <a:avLst/>
          </a:prstGeom>
          <a:noFill/>
        </p:spPr>
        <p:txBody>
          <a:bodyPr wrap="square" rtlCol="0">
            <a:spAutoFit/>
          </a:bodyPr>
          <a:lstStyle/>
          <a:p>
            <a:pPr algn="ctr" defTabSz="914400"/>
            <a:r>
              <a:rPr lang="en-US" sz="1800" dirty="0">
                <a:solidFill>
                  <a:schemeClr val="bg1"/>
                </a:solidFill>
                <a:latin typeface="Arial"/>
              </a:rPr>
              <a:t>Build Application &amp; Services</a:t>
            </a:r>
          </a:p>
        </p:txBody>
      </p:sp>
      <p:sp>
        <p:nvSpPr>
          <p:cNvPr id="42" name="TextBox 41">
            <a:extLst>
              <a:ext uri="{FF2B5EF4-FFF2-40B4-BE49-F238E27FC236}">
                <a16:creationId xmlns:a16="http://schemas.microsoft.com/office/drawing/2014/main" id="{F1392097-4A6B-8E09-F13C-B985D82350CC}"/>
              </a:ext>
            </a:extLst>
          </p:cNvPr>
          <p:cNvSpPr txBox="1"/>
          <p:nvPr/>
        </p:nvSpPr>
        <p:spPr>
          <a:xfrm>
            <a:off x="10265057" y="4524328"/>
            <a:ext cx="1681016" cy="646331"/>
          </a:xfrm>
          <a:prstGeom prst="rect">
            <a:avLst/>
          </a:prstGeom>
          <a:noFill/>
        </p:spPr>
        <p:txBody>
          <a:bodyPr wrap="square" rtlCol="0">
            <a:spAutoFit/>
          </a:bodyPr>
          <a:lstStyle/>
          <a:p>
            <a:pPr defTabSz="914400"/>
            <a:r>
              <a:rPr lang="en-US" sz="1800" dirty="0">
                <a:solidFill>
                  <a:schemeClr val="bg1"/>
                </a:solidFill>
                <a:latin typeface="Arial"/>
              </a:rPr>
              <a:t>Monitor and Upgrade</a:t>
            </a:r>
          </a:p>
        </p:txBody>
      </p:sp>
      <p:pic>
        <p:nvPicPr>
          <p:cNvPr id="43" name="Graphic 42" descr="Repeat with solid fill">
            <a:extLst>
              <a:ext uri="{FF2B5EF4-FFF2-40B4-BE49-F238E27FC236}">
                <a16:creationId xmlns:a16="http://schemas.microsoft.com/office/drawing/2014/main" id="{115CB9B8-67E3-9617-3640-7F1EB9364DE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39617" y="3818415"/>
            <a:ext cx="914400" cy="914400"/>
          </a:xfrm>
          <a:prstGeom prst="rect">
            <a:avLst/>
          </a:prstGeom>
        </p:spPr>
      </p:pic>
      <p:pic>
        <p:nvPicPr>
          <p:cNvPr id="44" name="Graphic 43" descr="Sort with solid fill">
            <a:extLst>
              <a:ext uri="{FF2B5EF4-FFF2-40B4-BE49-F238E27FC236}">
                <a16:creationId xmlns:a16="http://schemas.microsoft.com/office/drawing/2014/main" id="{FB16F13C-233F-4341-F954-857B9BA3152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666610" y="3459660"/>
            <a:ext cx="567771" cy="567771"/>
          </a:xfrm>
          <a:prstGeom prst="rect">
            <a:avLst/>
          </a:prstGeom>
        </p:spPr>
      </p:pic>
      <p:pic>
        <p:nvPicPr>
          <p:cNvPr id="45" name="Graphic 44" descr="Checklist with solid fill">
            <a:extLst>
              <a:ext uri="{FF2B5EF4-FFF2-40B4-BE49-F238E27FC236}">
                <a16:creationId xmlns:a16="http://schemas.microsoft.com/office/drawing/2014/main" id="{9FEB9F00-51C1-22BA-1BA9-8B6154C445C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704319" y="5180982"/>
            <a:ext cx="567771" cy="567771"/>
          </a:xfrm>
          <a:prstGeom prst="rect">
            <a:avLst/>
          </a:prstGeom>
        </p:spPr>
      </p:pic>
      <p:pic>
        <p:nvPicPr>
          <p:cNvPr id="46" name="Graphic 45" descr="Hockey Stick Curve Graph with solid fill">
            <a:extLst>
              <a:ext uri="{FF2B5EF4-FFF2-40B4-BE49-F238E27FC236}">
                <a16:creationId xmlns:a16="http://schemas.microsoft.com/office/drawing/2014/main" id="{698BA0EB-C2A5-2974-6631-FC8217B528E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770335" y="3413163"/>
            <a:ext cx="567771" cy="567771"/>
          </a:xfrm>
          <a:prstGeom prst="rect">
            <a:avLst/>
          </a:prstGeom>
        </p:spPr>
      </p:pic>
      <p:grpSp>
        <p:nvGrpSpPr>
          <p:cNvPr id="47" name="Group 46">
            <a:extLst>
              <a:ext uri="{FF2B5EF4-FFF2-40B4-BE49-F238E27FC236}">
                <a16:creationId xmlns:a16="http://schemas.microsoft.com/office/drawing/2014/main" id="{060A77AA-2EAD-9983-1A95-D2A197AA6977}"/>
              </a:ext>
            </a:extLst>
          </p:cNvPr>
          <p:cNvGrpSpPr/>
          <p:nvPr/>
        </p:nvGrpSpPr>
        <p:grpSpPr>
          <a:xfrm>
            <a:off x="655321" y="1002983"/>
            <a:ext cx="6062942" cy="489815"/>
            <a:chOff x="208378" y="1210958"/>
            <a:chExt cx="8097070" cy="654148"/>
          </a:xfrm>
        </p:grpSpPr>
        <p:sp>
          <p:nvSpPr>
            <p:cNvPr id="48" name="Oval 47">
              <a:extLst>
                <a:ext uri="{FF2B5EF4-FFF2-40B4-BE49-F238E27FC236}">
                  <a16:creationId xmlns:a16="http://schemas.microsoft.com/office/drawing/2014/main" id="{1986945A-8D23-3938-996E-0427DB6DF85B}"/>
                </a:ext>
              </a:extLst>
            </p:cNvPr>
            <p:cNvSpPr/>
            <p:nvPr/>
          </p:nvSpPr>
          <p:spPr>
            <a:xfrm>
              <a:off x="208378" y="1210958"/>
              <a:ext cx="654148" cy="654148"/>
            </a:xfrm>
            <a:prstGeom prst="ellipse">
              <a:avLst/>
            </a:prstGeom>
            <a:solidFill>
              <a:srgbClr val="4BC7A0"/>
            </a:solidFill>
            <a:ln w="63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latin typeface="Arial"/>
                <a:ea typeface="+mn-ea"/>
                <a:cs typeface="+mn-cs"/>
              </a:endParaRPr>
            </a:p>
          </p:txBody>
        </p:sp>
        <p:sp>
          <p:nvSpPr>
            <p:cNvPr id="49" name="Rectangle 48">
              <a:extLst>
                <a:ext uri="{FF2B5EF4-FFF2-40B4-BE49-F238E27FC236}">
                  <a16:creationId xmlns:a16="http://schemas.microsoft.com/office/drawing/2014/main" id="{C9400873-A09F-1A04-8BB0-7A411EA659B4}"/>
                </a:ext>
              </a:extLst>
            </p:cNvPr>
            <p:cNvSpPr/>
            <p:nvPr/>
          </p:nvSpPr>
          <p:spPr>
            <a:xfrm>
              <a:off x="489878" y="1819386"/>
              <a:ext cx="7815570" cy="45720"/>
            </a:xfrm>
            <a:prstGeom prst="rect">
              <a:avLst/>
            </a:prstGeom>
            <a:solidFill>
              <a:srgbClr val="4BC7A0"/>
            </a:solidFill>
            <a:ln w="63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latin typeface="Arial"/>
                <a:ea typeface="+mn-ea"/>
                <a:cs typeface="+mn-cs"/>
              </a:endParaRPr>
            </a:p>
          </p:txBody>
        </p:sp>
        <p:sp>
          <p:nvSpPr>
            <p:cNvPr id="50" name="Oval 49">
              <a:extLst>
                <a:ext uri="{FF2B5EF4-FFF2-40B4-BE49-F238E27FC236}">
                  <a16:creationId xmlns:a16="http://schemas.microsoft.com/office/drawing/2014/main" id="{8BE98E95-6E87-2F7C-A955-D9C56EDEADBA}"/>
                </a:ext>
              </a:extLst>
            </p:cNvPr>
            <p:cNvSpPr>
              <a:spLocks noChangeAspect="1"/>
            </p:cNvSpPr>
            <p:nvPr/>
          </p:nvSpPr>
          <p:spPr>
            <a:xfrm>
              <a:off x="265143" y="1267723"/>
              <a:ext cx="540618" cy="540618"/>
            </a:xfrm>
            <a:prstGeom prst="ellipse">
              <a:avLst/>
            </a:prstGeom>
            <a:solidFill>
              <a:srgbClr val="FFFFFF"/>
            </a:solidFill>
            <a:ln w="63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chemeClr val="accent4"/>
                  </a:solidFill>
                  <a:effectLst/>
                  <a:uLnTx/>
                  <a:uFillTx/>
                  <a:latin typeface="Arial"/>
                  <a:ea typeface="+mn-ea"/>
                  <a:cs typeface="+mn-cs"/>
                </a:rPr>
                <a:t>1</a:t>
              </a:r>
            </a:p>
          </p:txBody>
        </p:sp>
      </p:grpSp>
    </p:spTree>
    <p:extLst>
      <p:ext uri="{BB962C8B-B14F-4D97-AF65-F5344CB8AC3E}">
        <p14:creationId xmlns:p14="http://schemas.microsoft.com/office/powerpoint/2010/main" val="17239901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t>Self healing</a:t>
            </a:r>
          </a:p>
        </p:txBody>
      </p:sp>
      <p:grpSp>
        <p:nvGrpSpPr>
          <p:cNvPr id="3" name="Group 2">
            <a:extLst>
              <a:ext uri="{FF2B5EF4-FFF2-40B4-BE49-F238E27FC236}">
                <a16:creationId xmlns:a16="http://schemas.microsoft.com/office/drawing/2014/main" id="{E73A417D-C013-FA47-8718-506420193FB8}"/>
              </a:ext>
            </a:extLst>
          </p:cNvPr>
          <p:cNvGrpSpPr/>
          <p:nvPr/>
        </p:nvGrpSpPr>
        <p:grpSpPr>
          <a:xfrm>
            <a:off x="6096000" y="1613099"/>
            <a:ext cx="5279755" cy="4476500"/>
            <a:chOff x="6237459" y="1535378"/>
            <a:chExt cx="2651760" cy="3293762"/>
          </a:xfrm>
        </p:grpSpPr>
        <p:sp>
          <p:nvSpPr>
            <p:cNvPr id="4" name="Snip Same Side Corner Rectangle 96">
              <a:extLst>
                <a:ext uri="{FF2B5EF4-FFF2-40B4-BE49-F238E27FC236}">
                  <a16:creationId xmlns:a16="http://schemas.microsoft.com/office/drawing/2014/main" id="{CA3573BC-9B21-76BA-C5FE-DF1EE0430569}"/>
                </a:ext>
              </a:extLst>
            </p:cNvPr>
            <p:cNvSpPr/>
            <p:nvPr/>
          </p:nvSpPr>
          <p:spPr>
            <a:xfrm flipV="1">
              <a:off x="6237459" y="1535378"/>
              <a:ext cx="2651760" cy="647148"/>
            </a:xfrm>
            <a:prstGeom prst="snip2SameRect">
              <a:avLst>
                <a:gd name="adj1" fmla="val 40871"/>
                <a:gd name="adj2" fmla="val 0"/>
              </a:avLst>
            </a:prstGeom>
            <a:solidFill>
              <a:srgbClr val="2AC6D1"/>
            </a:solidFill>
            <a:ln w="6350" cap="flat" cmpd="sng" algn="ctr">
              <a:solidFill>
                <a:srgbClr val="2AC6D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latin typeface="Arial"/>
                <a:ea typeface="+mn-ea"/>
                <a:cs typeface="+mn-cs"/>
              </a:endParaRPr>
            </a:p>
          </p:txBody>
        </p:sp>
        <p:sp>
          <p:nvSpPr>
            <p:cNvPr id="5" name="Snip Same Side Corner Rectangle 97">
              <a:extLst>
                <a:ext uri="{FF2B5EF4-FFF2-40B4-BE49-F238E27FC236}">
                  <a16:creationId xmlns:a16="http://schemas.microsoft.com/office/drawing/2014/main" id="{A003BE9D-F6BE-6F22-B5A6-7EB30DFC22E6}"/>
                </a:ext>
              </a:extLst>
            </p:cNvPr>
            <p:cNvSpPr/>
            <p:nvPr/>
          </p:nvSpPr>
          <p:spPr>
            <a:xfrm>
              <a:off x="8152620" y="4192351"/>
              <a:ext cx="736599" cy="636789"/>
            </a:xfrm>
            <a:prstGeom prst="snip2SameRect">
              <a:avLst>
                <a:gd name="adj1" fmla="val 40871"/>
                <a:gd name="adj2" fmla="val 0"/>
              </a:avLst>
            </a:prstGeom>
            <a:solidFill>
              <a:srgbClr val="2AC6D1"/>
            </a:solidFill>
            <a:ln w="6350" cap="flat" cmpd="sng" algn="ctr">
              <a:solidFill>
                <a:srgbClr val="2AC6D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50" b="0" i="0" u="none" strike="noStrike" kern="0" cap="none" spc="0" normalizeH="0" baseline="0" noProof="0" dirty="0">
                  <a:ln>
                    <a:noFill/>
                  </a:ln>
                  <a:solidFill>
                    <a:srgbClr val="FFFFFF"/>
                  </a:solidFill>
                  <a:effectLst/>
                  <a:uLnTx/>
                  <a:uFillTx/>
                  <a:latin typeface="Arial"/>
                  <a:ea typeface="+mn-ea"/>
                  <a:cs typeface="+mn-cs"/>
                </a:rPr>
                <a:t>A</a:t>
              </a:r>
            </a:p>
          </p:txBody>
        </p:sp>
        <p:sp>
          <p:nvSpPr>
            <p:cNvPr id="6" name="Rectangle 5">
              <a:extLst>
                <a:ext uri="{FF2B5EF4-FFF2-40B4-BE49-F238E27FC236}">
                  <a16:creationId xmlns:a16="http://schemas.microsoft.com/office/drawing/2014/main" id="{497ADDDE-0DEA-147D-1D1A-9C8F2215781D}"/>
                </a:ext>
              </a:extLst>
            </p:cNvPr>
            <p:cNvSpPr/>
            <p:nvPr/>
          </p:nvSpPr>
          <p:spPr>
            <a:xfrm>
              <a:off x="6286364" y="1589037"/>
              <a:ext cx="2553951" cy="3186444"/>
            </a:xfrm>
            <a:prstGeom prst="rect">
              <a:avLst/>
            </a:prstGeom>
            <a:solidFill>
              <a:srgbClr val="FFFFFF"/>
            </a:solidFill>
            <a:ln w="3175" cap="flat" cmpd="sng" algn="ctr">
              <a:solidFill>
                <a:srgbClr val="2AC6D1"/>
              </a:solid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50" b="1" i="0" u="none" strike="noStrike" kern="0" cap="none" spc="0" normalizeH="0" baseline="-25000" noProof="0" dirty="0">
                <a:ln>
                  <a:noFill/>
                </a:ln>
                <a:solidFill>
                  <a:srgbClr val="F97700"/>
                </a:solidFill>
                <a:effectLst/>
                <a:uLnTx/>
                <a:uFillTx/>
                <a:latin typeface="Arial"/>
                <a:ea typeface="+mn-ea"/>
                <a:cs typeface="Arial" panose="020B0604020202020204" pitchFamily="34" charset="0"/>
              </a:endParaRPr>
            </a:p>
          </p:txBody>
        </p:sp>
      </p:grpSp>
      <p:sp>
        <p:nvSpPr>
          <p:cNvPr id="7" name="Rectangle 6">
            <a:extLst>
              <a:ext uri="{FF2B5EF4-FFF2-40B4-BE49-F238E27FC236}">
                <a16:creationId xmlns:a16="http://schemas.microsoft.com/office/drawing/2014/main" id="{DA6FCA30-1F2F-46CB-7BF6-53CAF8789C27}"/>
              </a:ext>
            </a:extLst>
          </p:cNvPr>
          <p:cNvSpPr/>
          <p:nvPr/>
        </p:nvSpPr>
        <p:spPr>
          <a:xfrm>
            <a:off x="6493789" y="2713877"/>
            <a:ext cx="4525505" cy="2160371"/>
          </a:xfrm>
          <a:prstGeom prst="rect">
            <a:avLst/>
          </a:prstGeom>
          <a:solidFill>
            <a:srgbClr val="2AC6D1">
              <a:lumMod val="20000"/>
              <a:lumOff val="8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latin typeface="Arial"/>
              <a:ea typeface="+mn-ea"/>
              <a:cs typeface="+mn-cs"/>
            </a:endParaRPr>
          </a:p>
        </p:txBody>
      </p:sp>
      <p:pic>
        <p:nvPicPr>
          <p:cNvPr id="8" name="Picture 4" descr="StrongLoop - Deploying LoopBack mBaaS on Cloud Foundry">
            <a:extLst>
              <a:ext uri="{FF2B5EF4-FFF2-40B4-BE49-F238E27FC236}">
                <a16:creationId xmlns:a16="http://schemas.microsoft.com/office/drawing/2014/main" id="{4F061932-12E2-14CB-1200-175CC7ACB40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55321" y="1338263"/>
            <a:ext cx="3058543" cy="3058543"/>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8CE5E1C-E1F0-4E15-E783-21943F48867A}"/>
              </a:ext>
            </a:extLst>
          </p:cNvPr>
          <p:cNvSpPr txBox="1"/>
          <p:nvPr/>
        </p:nvSpPr>
        <p:spPr>
          <a:xfrm>
            <a:off x="6965196" y="1834109"/>
            <a:ext cx="3541363" cy="400110"/>
          </a:xfrm>
          <a:prstGeom prst="rect">
            <a:avLst/>
          </a:prstGeom>
          <a:noFill/>
        </p:spPr>
        <p:txBody>
          <a:bodyPr wrap="square">
            <a:spAutoFit/>
          </a:bodyPr>
          <a:lstStyle/>
          <a:p>
            <a:pPr algn="ctr" defTabSz="914400"/>
            <a:r>
              <a:rPr lang="en-US" sz="2000" b="1" dirty="0">
                <a:solidFill>
                  <a:srgbClr val="E7E6E6">
                    <a:lumMod val="25000"/>
                  </a:srgbClr>
                </a:solidFill>
                <a:latin typeface="Arial"/>
              </a:rPr>
              <a:t>Cell</a:t>
            </a:r>
          </a:p>
        </p:txBody>
      </p:sp>
      <p:sp>
        <p:nvSpPr>
          <p:cNvPr id="10" name="TextBox 9">
            <a:extLst>
              <a:ext uri="{FF2B5EF4-FFF2-40B4-BE49-F238E27FC236}">
                <a16:creationId xmlns:a16="http://schemas.microsoft.com/office/drawing/2014/main" id="{E0CE6845-8700-CFAE-B305-CA38FC15B093}"/>
              </a:ext>
            </a:extLst>
          </p:cNvPr>
          <p:cNvSpPr txBox="1"/>
          <p:nvPr/>
        </p:nvSpPr>
        <p:spPr>
          <a:xfrm>
            <a:off x="6965196" y="2713878"/>
            <a:ext cx="3541363" cy="400110"/>
          </a:xfrm>
          <a:prstGeom prst="rect">
            <a:avLst/>
          </a:prstGeom>
          <a:noFill/>
        </p:spPr>
        <p:txBody>
          <a:bodyPr wrap="square">
            <a:spAutoFit/>
          </a:bodyPr>
          <a:lstStyle/>
          <a:p>
            <a:pPr algn="ctr" defTabSz="914400"/>
            <a:r>
              <a:rPr lang="en-US" sz="2000" b="1" dirty="0">
                <a:solidFill>
                  <a:srgbClr val="E7E6E6">
                    <a:lumMod val="25000"/>
                  </a:srgbClr>
                </a:solidFill>
                <a:latin typeface="Arial"/>
              </a:rPr>
              <a:t>Garden = execution</a:t>
            </a:r>
          </a:p>
        </p:txBody>
      </p:sp>
      <p:grpSp>
        <p:nvGrpSpPr>
          <p:cNvPr id="11" name="Group 10">
            <a:extLst>
              <a:ext uri="{FF2B5EF4-FFF2-40B4-BE49-F238E27FC236}">
                <a16:creationId xmlns:a16="http://schemas.microsoft.com/office/drawing/2014/main" id="{539B3942-A89D-16F4-2F02-328DF2593E37}"/>
              </a:ext>
            </a:extLst>
          </p:cNvPr>
          <p:cNvGrpSpPr/>
          <p:nvPr/>
        </p:nvGrpSpPr>
        <p:grpSpPr>
          <a:xfrm>
            <a:off x="6628108" y="3284504"/>
            <a:ext cx="4215539" cy="1395369"/>
            <a:chOff x="6991787" y="4217461"/>
            <a:chExt cx="2309301" cy="764393"/>
          </a:xfrm>
        </p:grpSpPr>
        <p:pic>
          <p:nvPicPr>
            <p:cNvPr id="12" name="Picture 2" descr="Iris Hexagon Svg Png Icon Free Download (#561954) - OnlineWebFonts.COM">
              <a:extLst>
                <a:ext uri="{FF2B5EF4-FFF2-40B4-BE49-F238E27FC236}">
                  <a16:creationId xmlns:a16="http://schemas.microsoft.com/office/drawing/2014/main" id="{45364FC4-58BF-DA2D-610C-FC66B399E1D8}"/>
                </a:ext>
              </a:extLst>
            </p:cNvPr>
            <p:cNvPicPr>
              <a:picLocks noChangeAspect="1" noChangeArrowheads="1"/>
            </p:cNvPicPr>
            <p:nvPr/>
          </p:nvPicPr>
          <p:blipFill>
            <a:blip r:embed="rId3" cstate="print">
              <a:duotone>
                <a:srgbClr val="4BC7A0">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6991787" y="4217461"/>
              <a:ext cx="643172" cy="74510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Iris Hexagon Svg Png Icon Free Download (#561954) - OnlineWebFonts.COM">
              <a:extLst>
                <a:ext uri="{FF2B5EF4-FFF2-40B4-BE49-F238E27FC236}">
                  <a16:creationId xmlns:a16="http://schemas.microsoft.com/office/drawing/2014/main" id="{08614EB5-DBF3-C623-A4B4-098A5162BF8B}"/>
                </a:ext>
              </a:extLst>
            </p:cNvPr>
            <p:cNvPicPr>
              <a:picLocks noChangeAspect="1" noChangeArrowheads="1"/>
            </p:cNvPicPr>
            <p:nvPr/>
          </p:nvPicPr>
          <p:blipFill>
            <a:blip r:embed="rId3" cstate="print">
              <a:duotone>
                <a:srgbClr val="2AC6D1">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7797469" y="4236748"/>
              <a:ext cx="643172" cy="745106"/>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Iris Hexagon Svg Png Icon Free Download (#561954) - OnlineWebFonts.COM">
              <a:extLst>
                <a:ext uri="{FF2B5EF4-FFF2-40B4-BE49-F238E27FC236}">
                  <a16:creationId xmlns:a16="http://schemas.microsoft.com/office/drawing/2014/main" id="{FDA58895-19FA-9AB7-0029-ED99993C8213}"/>
                </a:ext>
              </a:extLst>
            </p:cNvPr>
            <p:cNvPicPr>
              <a:picLocks noChangeAspect="1" noChangeArrowheads="1"/>
            </p:cNvPicPr>
            <p:nvPr/>
          </p:nvPicPr>
          <p:blipFill>
            <a:blip r:embed="rId3" cstate="print">
              <a:duotone>
                <a:srgbClr val="5B9BD5">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8657916" y="4225992"/>
              <a:ext cx="643172" cy="745106"/>
            </a:xfrm>
            <a:prstGeom prst="rect">
              <a:avLst/>
            </a:prstGeom>
            <a:noFill/>
            <a:extLst>
              <a:ext uri="{909E8E84-426E-40DD-AFC4-6F175D3DCCD1}">
                <a14:hiddenFill xmlns:a14="http://schemas.microsoft.com/office/drawing/2010/main">
                  <a:solidFill>
                    <a:srgbClr val="FFFFFF"/>
                  </a:solidFill>
                </a14:hiddenFill>
              </a:ext>
            </a:extLst>
          </p:spPr>
        </p:pic>
      </p:grpSp>
      <p:sp>
        <p:nvSpPr>
          <p:cNvPr id="15" name="TextBox 14">
            <a:extLst>
              <a:ext uri="{FF2B5EF4-FFF2-40B4-BE49-F238E27FC236}">
                <a16:creationId xmlns:a16="http://schemas.microsoft.com/office/drawing/2014/main" id="{2B83F694-098D-1488-3149-7A6CE05A0238}"/>
              </a:ext>
            </a:extLst>
          </p:cNvPr>
          <p:cNvSpPr txBox="1"/>
          <p:nvPr/>
        </p:nvSpPr>
        <p:spPr>
          <a:xfrm>
            <a:off x="6389114" y="5137073"/>
            <a:ext cx="1652071" cy="400110"/>
          </a:xfrm>
          <a:prstGeom prst="rect">
            <a:avLst/>
          </a:prstGeom>
          <a:noFill/>
        </p:spPr>
        <p:txBody>
          <a:bodyPr wrap="square">
            <a:spAutoFit/>
          </a:bodyPr>
          <a:lstStyle/>
          <a:p>
            <a:pPr algn="ctr" defTabSz="914400"/>
            <a:r>
              <a:rPr lang="en-US" sz="2000" b="1" dirty="0">
                <a:solidFill>
                  <a:srgbClr val="E7E6E6">
                    <a:lumMod val="25000"/>
                  </a:srgbClr>
                </a:solidFill>
                <a:latin typeface="Arial"/>
              </a:rPr>
              <a:t>Containers</a:t>
            </a:r>
          </a:p>
        </p:txBody>
      </p:sp>
      <p:cxnSp>
        <p:nvCxnSpPr>
          <p:cNvPr id="16" name="Straight Connector 15">
            <a:extLst>
              <a:ext uri="{FF2B5EF4-FFF2-40B4-BE49-F238E27FC236}">
                <a16:creationId xmlns:a16="http://schemas.microsoft.com/office/drawing/2014/main" id="{281CAC61-3E68-F4E5-300E-78BB1E159057}"/>
              </a:ext>
            </a:extLst>
          </p:cNvPr>
          <p:cNvCxnSpPr>
            <a:cxnSpLocks/>
          </p:cNvCxnSpPr>
          <p:nvPr/>
        </p:nvCxnSpPr>
        <p:spPr>
          <a:xfrm>
            <a:off x="7197014" y="4679873"/>
            <a:ext cx="0" cy="457200"/>
          </a:xfrm>
          <a:prstGeom prst="line">
            <a:avLst/>
          </a:prstGeom>
          <a:noFill/>
          <a:ln w="6350" cap="flat" cmpd="sng" algn="ctr">
            <a:solidFill>
              <a:srgbClr val="000000"/>
            </a:solidFill>
            <a:prstDash val="solid"/>
            <a:miter lim="800000"/>
          </a:ln>
          <a:effectLst/>
        </p:spPr>
      </p:cxnSp>
      <p:sp>
        <p:nvSpPr>
          <p:cNvPr id="17" name="TextBox 16">
            <a:extLst>
              <a:ext uri="{FF2B5EF4-FFF2-40B4-BE49-F238E27FC236}">
                <a16:creationId xmlns:a16="http://schemas.microsoft.com/office/drawing/2014/main" id="{40EEA669-5944-E1C0-3260-1F3072EDDE8C}"/>
              </a:ext>
            </a:extLst>
          </p:cNvPr>
          <p:cNvSpPr txBox="1"/>
          <p:nvPr/>
        </p:nvSpPr>
        <p:spPr>
          <a:xfrm>
            <a:off x="1145136" y="1063129"/>
            <a:ext cx="6923350" cy="400110"/>
          </a:xfrm>
          <a:prstGeom prst="rect">
            <a:avLst/>
          </a:prstGeom>
          <a:noFill/>
        </p:spPr>
        <p:txBody>
          <a:bodyPr wrap="square" rtlCol="0">
            <a:spAutoFit/>
          </a:bodyPr>
          <a:lstStyle/>
          <a:p>
            <a:pPr defTabSz="914400"/>
            <a:r>
              <a:rPr lang="en-US" sz="2000" b="1" dirty="0">
                <a:solidFill>
                  <a:schemeClr val="bg1"/>
                </a:solidFill>
                <a:latin typeface="Arial"/>
              </a:rPr>
              <a:t>Self healing container management system</a:t>
            </a:r>
          </a:p>
        </p:txBody>
      </p:sp>
      <p:grpSp>
        <p:nvGrpSpPr>
          <p:cNvPr id="18" name="Group 17">
            <a:extLst>
              <a:ext uri="{FF2B5EF4-FFF2-40B4-BE49-F238E27FC236}">
                <a16:creationId xmlns:a16="http://schemas.microsoft.com/office/drawing/2014/main" id="{B65E2915-F7BF-670F-38C7-2C5AFD7A575E}"/>
              </a:ext>
            </a:extLst>
          </p:cNvPr>
          <p:cNvGrpSpPr/>
          <p:nvPr/>
        </p:nvGrpSpPr>
        <p:grpSpPr>
          <a:xfrm>
            <a:off x="655321" y="1002983"/>
            <a:ext cx="6062942" cy="489815"/>
            <a:chOff x="208378" y="1210958"/>
            <a:chExt cx="8097066" cy="654148"/>
          </a:xfrm>
        </p:grpSpPr>
        <p:sp>
          <p:nvSpPr>
            <p:cNvPr id="19" name="Oval 18">
              <a:extLst>
                <a:ext uri="{FF2B5EF4-FFF2-40B4-BE49-F238E27FC236}">
                  <a16:creationId xmlns:a16="http://schemas.microsoft.com/office/drawing/2014/main" id="{E4289F0B-D3F5-F779-9C60-8F9D75FCA0B9}"/>
                </a:ext>
              </a:extLst>
            </p:cNvPr>
            <p:cNvSpPr/>
            <p:nvPr/>
          </p:nvSpPr>
          <p:spPr>
            <a:xfrm>
              <a:off x="208378" y="1210958"/>
              <a:ext cx="654148" cy="654148"/>
            </a:xfrm>
            <a:prstGeom prst="ellipse">
              <a:avLst/>
            </a:prstGeom>
            <a:solidFill>
              <a:srgbClr val="4BC7A0"/>
            </a:solidFill>
            <a:ln w="63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mn-ea"/>
                <a:cs typeface="+mn-cs"/>
              </a:endParaRPr>
            </a:p>
          </p:txBody>
        </p:sp>
        <p:sp>
          <p:nvSpPr>
            <p:cNvPr id="20" name="Rectangle 19">
              <a:extLst>
                <a:ext uri="{FF2B5EF4-FFF2-40B4-BE49-F238E27FC236}">
                  <a16:creationId xmlns:a16="http://schemas.microsoft.com/office/drawing/2014/main" id="{D095235F-1D9A-75EB-BAD3-75C4003EDDFC}"/>
                </a:ext>
              </a:extLst>
            </p:cNvPr>
            <p:cNvSpPr/>
            <p:nvPr/>
          </p:nvSpPr>
          <p:spPr>
            <a:xfrm>
              <a:off x="489878" y="1819386"/>
              <a:ext cx="7815566" cy="45720"/>
            </a:xfrm>
            <a:prstGeom prst="rect">
              <a:avLst/>
            </a:prstGeom>
            <a:solidFill>
              <a:srgbClr val="4BC7A0"/>
            </a:solidFill>
            <a:ln w="63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mn-ea"/>
                <a:cs typeface="+mn-cs"/>
              </a:endParaRPr>
            </a:p>
          </p:txBody>
        </p:sp>
        <p:sp>
          <p:nvSpPr>
            <p:cNvPr id="21" name="Oval 20">
              <a:extLst>
                <a:ext uri="{FF2B5EF4-FFF2-40B4-BE49-F238E27FC236}">
                  <a16:creationId xmlns:a16="http://schemas.microsoft.com/office/drawing/2014/main" id="{33374E10-ACDC-369D-A9A1-4634D14EC301}"/>
                </a:ext>
              </a:extLst>
            </p:cNvPr>
            <p:cNvSpPr>
              <a:spLocks noChangeAspect="1"/>
            </p:cNvSpPr>
            <p:nvPr/>
          </p:nvSpPr>
          <p:spPr>
            <a:xfrm>
              <a:off x="265143" y="1267723"/>
              <a:ext cx="540618" cy="540618"/>
            </a:xfrm>
            <a:prstGeom prst="ellipse">
              <a:avLst/>
            </a:prstGeom>
            <a:solidFill>
              <a:srgbClr val="FFFFFF"/>
            </a:solidFill>
            <a:ln w="63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rgbClr val="4BC7A0"/>
                  </a:solidFill>
                  <a:effectLst/>
                  <a:uLnTx/>
                  <a:uFillTx/>
                  <a:latin typeface="Arial"/>
                  <a:ea typeface="+mn-ea"/>
                  <a:cs typeface="+mn-cs"/>
                </a:rPr>
                <a:t>2</a:t>
              </a:r>
            </a:p>
          </p:txBody>
        </p:sp>
      </p:grpSp>
    </p:spTree>
    <p:extLst>
      <p:ext uri="{BB962C8B-B14F-4D97-AF65-F5344CB8AC3E}">
        <p14:creationId xmlns:p14="http://schemas.microsoft.com/office/powerpoint/2010/main" val="4240907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t>12F – App Support</a:t>
            </a:r>
          </a:p>
        </p:txBody>
      </p:sp>
      <p:pic>
        <p:nvPicPr>
          <p:cNvPr id="8" name="Picture 7">
            <a:extLst>
              <a:ext uri="{FF2B5EF4-FFF2-40B4-BE49-F238E27FC236}">
                <a16:creationId xmlns:a16="http://schemas.microsoft.com/office/drawing/2014/main" id="{9477AEF2-9BD7-3652-D958-61C5BD1AB202}"/>
              </a:ext>
            </a:extLst>
          </p:cNvPr>
          <p:cNvPicPr>
            <a:picLocks noChangeAspect="1"/>
          </p:cNvPicPr>
          <p:nvPr/>
        </p:nvPicPr>
        <p:blipFill>
          <a:blip r:embed="rId2"/>
          <a:stretch>
            <a:fillRect/>
          </a:stretch>
        </p:blipFill>
        <p:spPr>
          <a:xfrm>
            <a:off x="697826" y="2079402"/>
            <a:ext cx="6309251" cy="3775615"/>
          </a:xfrm>
          <a:prstGeom prst="rect">
            <a:avLst/>
          </a:prstGeom>
        </p:spPr>
      </p:pic>
      <p:grpSp>
        <p:nvGrpSpPr>
          <p:cNvPr id="9" name="Group 8">
            <a:extLst>
              <a:ext uri="{FF2B5EF4-FFF2-40B4-BE49-F238E27FC236}">
                <a16:creationId xmlns:a16="http://schemas.microsoft.com/office/drawing/2014/main" id="{B31ADE84-7204-AB89-3536-76C9B14DC8BC}"/>
              </a:ext>
            </a:extLst>
          </p:cNvPr>
          <p:cNvGrpSpPr/>
          <p:nvPr/>
        </p:nvGrpSpPr>
        <p:grpSpPr>
          <a:xfrm>
            <a:off x="7463712" y="2079402"/>
            <a:ext cx="4211707" cy="3570943"/>
            <a:chOff x="6237459" y="1535378"/>
            <a:chExt cx="2651760" cy="3293762"/>
          </a:xfrm>
        </p:grpSpPr>
        <p:sp>
          <p:nvSpPr>
            <p:cNvPr id="10" name="Snip Same Side Corner Rectangle 96">
              <a:extLst>
                <a:ext uri="{FF2B5EF4-FFF2-40B4-BE49-F238E27FC236}">
                  <a16:creationId xmlns:a16="http://schemas.microsoft.com/office/drawing/2014/main" id="{0F1DE3B2-C747-F12B-8D03-D02103BA978A}"/>
                </a:ext>
              </a:extLst>
            </p:cNvPr>
            <p:cNvSpPr/>
            <p:nvPr/>
          </p:nvSpPr>
          <p:spPr>
            <a:xfrm flipV="1">
              <a:off x="6237459" y="1535378"/>
              <a:ext cx="2651760" cy="647148"/>
            </a:xfrm>
            <a:prstGeom prst="snip2SameRect">
              <a:avLst>
                <a:gd name="adj1" fmla="val 40871"/>
                <a:gd name="adj2" fmla="val 0"/>
              </a:avLst>
            </a:prstGeom>
            <a:solidFill>
              <a:srgbClr val="2AC6D1"/>
            </a:solidFill>
            <a:ln w="6350" cap="flat" cmpd="sng" algn="ctr">
              <a:solidFill>
                <a:srgbClr val="2AC6D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latin typeface="Arial"/>
                <a:ea typeface="+mn-ea"/>
                <a:cs typeface="+mn-cs"/>
              </a:endParaRPr>
            </a:p>
          </p:txBody>
        </p:sp>
        <p:sp>
          <p:nvSpPr>
            <p:cNvPr id="11" name="Snip Same Side Corner Rectangle 97">
              <a:extLst>
                <a:ext uri="{FF2B5EF4-FFF2-40B4-BE49-F238E27FC236}">
                  <a16:creationId xmlns:a16="http://schemas.microsoft.com/office/drawing/2014/main" id="{10AF9AC2-1D8B-2EFE-FE2C-A4927D8F16CD}"/>
                </a:ext>
              </a:extLst>
            </p:cNvPr>
            <p:cNvSpPr/>
            <p:nvPr/>
          </p:nvSpPr>
          <p:spPr>
            <a:xfrm>
              <a:off x="8152620" y="4192351"/>
              <a:ext cx="736599" cy="636789"/>
            </a:xfrm>
            <a:prstGeom prst="snip2SameRect">
              <a:avLst>
                <a:gd name="adj1" fmla="val 40871"/>
                <a:gd name="adj2" fmla="val 0"/>
              </a:avLst>
            </a:prstGeom>
            <a:solidFill>
              <a:srgbClr val="2AC6D1"/>
            </a:solidFill>
            <a:ln w="6350" cap="flat" cmpd="sng" algn="ctr">
              <a:solidFill>
                <a:srgbClr val="2AC6D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50" b="0" i="0" u="none" strike="noStrike" kern="0" cap="none" spc="0" normalizeH="0" baseline="0" noProof="0" dirty="0">
                  <a:ln>
                    <a:noFill/>
                  </a:ln>
                  <a:solidFill>
                    <a:srgbClr val="FFFFFF"/>
                  </a:solidFill>
                  <a:effectLst/>
                  <a:uLnTx/>
                  <a:uFillTx/>
                  <a:latin typeface="Arial"/>
                  <a:ea typeface="+mn-ea"/>
                  <a:cs typeface="+mn-cs"/>
                </a:rPr>
                <a:t>A</a:t>
              </a:r>
            </a:p>
          </p:txBody>
        </p:sp>
        <p:sp>
          <p:nvSpPr>
            <p:cNvPr id="12" name="Rectangle 11">
              <a:extLst>
                <a:ext uri="{FF2B5EF4-FFF2-40B4-BE49-F238E27FC236}">
                  <a16:creationId xmlns:a16="http://schemas.microsoft.com/office/drawing/2014/main" id="{19F3A965-9DE1-BF3A-F009-99D2B6CBCF2D}"/>
                </a:ext>
              </a:extLst>
            </p:cNvPr>
            <p:cNvSpPr/>
            <p:nvPr/>
          </p:nvSpPr>
          <p:spPr>
            <a:xfrm>
              <a:off x="6286364" y="1589037"/>
              <a:ext cx="2553951" cy="3186444"/>
            </a:xfrm>
            <a:prstGeom prst="rect">
              <a:avLst/>
            </a:prstGeom>
            <a:solidFill>
              <a:srgbClr val="FFFFFF"/>
            </a:solidFill>
            <a:ln w="3175" cap="flat" cmpd="sng" algn="ctr">
              <a:solidFill>
                <a:srgbClr val="2AC6D1"/>
              </a:solid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50" b="1" i="0" u="none" strike="noStrike" kern="0" cap="none" spc="0" normalizeH="0" baseline="-25000" noProof="0" dirty="0">
                <a:ln>
                  <a:noFill/>
                </a:ln>
                <a:solidFill>
                  <a:srgbClr val="F97700"/>
                </a:solidFill>
                <a:effectLst/>
                <a:uLnTx/>
                <a:uFillTx/>
                <a:latin typeface="Arial"/>
                <a:ea typeface="+mn-ea"/>
                <a:cs typeface="Arial" panose="020B0604020202020204" pitchFamily="34" charset="0"/>
              </a:endParaRPr>
            </a:p>
          </p:txBody>
        </p:sp>
      </p:grpSp>
      <p:sp>
        <p:nvSpPr>
          <p:cNvPr id="13" name="TextBox 12">
            <a:extLst>
              <a:ext uri="{FF2B5EF4-FFF2-40B4-BE49-F238E27FC236}">
                <a16:creationId xmlns:a16="http://schemas.microsoft.com/office/drawing/2014/main" id="{9679CAB4-3386-EACF-6032-E08297608E62}"/>
              </a:ext>
            </a:extLst>
          </p:cNvPr>
          <p:cNvSpPr txBox="1"/>
          <p:nvPr/>
        </p:nvSpPr>
        <p:spPr>
          <a:xfrm>
            <a:off x="7853774" y="2688598"/>
            <a:ext cx="3640400" cy="646331"/>
          </a:xfrm>
          <a:prstGeom prst="rect">
            <a:avLst/>
          </a:prstGeom>
          <a:noFill/>
        </p:spPr>
        <p:txBody>
          <a:bodyPr wrap="square">
            <a:spAutoFit/>
          </a:bodyPr>
          <a:lstStyle/>
          <a:p>
            <a:pPr defTabSz="914400"/>
            <a:r>
              <a:rPr lang="en-US" sz="1800" dirty="0">
                <a:solidFill>
                  <a:srgbClr val="000000"/>
                </a:solidFill>
                <a:latin typeface="Arial"/>
              </a:rPr>
              <a:t>It is a strategy to build software-as-a-service</a:t>
            </a:r>
          </a:p>
        </p:txBody>
      </p:sp>
      <p:sp>
        <p:nvSpPr>
          <p:cNvPr id="14" name="TextBox 13">
            <a:extLst>
              <a:ext uri="{FF2B5EF4-FFF2-40B4-BE49-F238E27FC236}">
                <a16:creationId xmlns:a16="http://schemas.microsoft.com/office/drawing/2014/main" id="{C226E362-35BB-FEE2-3231-8F7289B11EF3}"/>
              </a:ext>
            </a:extLst>
          </p:cNvPr>
          <p:cNvSpPr txBox="1"/>
          <p:nvPr/>
        </p:nvSpPr>
        <p:spPr>
          <a:xfrm>
            <a:off x="7853774" y="4979890"/>
            <a:ext cx="3236686" cy="369332"/>
          </a:xfrm>
          <a:prstGeom prst="rect">
            <a:avLst/>
          </a:prstGeom>
          <a:noFill/>
        </p:spPr>
        <p:txBody>
          <a:bodyPr wrap="square">
            <a:spAutoFit/>
          </a:bodyPr>
          <a:lstStyle/>
          <a:p>
            <a:pPr defTabSz="914400"/>
            <a:r>
              <a:rPr lang="en-US" sz="1800" dirty="0">
                <a:solidFill>
                  <a:srgbClr val="000000"/>
                </a:solidFill>
                <a:latin typeface="Arial"/>
              </a:rPr>
              <a:t>https://12factor.net/</a:t>
            </a:r>
          </a:p>
        </p:txBody>
      </p:sp>
      <p:pic>
        <p:nvPicPr>
          <p:cNvPr id="15" name="Graphic 14" descr="Internet outline">
            <a:extLst>
              <a:ext uri="{FF2B5EF4-FFF2-40B4-BE49-F238E27FC236}">
                <a16:creationId xmlns:a16="http://schemas.microsoft.com/office/drawing/2014/main" id="{61788456-82D9-4C9B-C6C0-93B3AA0CDED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889937" y="4065490"/>
            <a:ext cx="914400" cy="914400"/>
          </a:xfrm>
          <a:prstGeom prst="rect">
            <a:avLst/>
          </a:prstGeom>
        </p:spPr>
      </p:pic>
      <p:grpSp>
        <p:nvGrpSpPr>
          <p:cNvPr id="3" name="Group 2">
            <a:extLst>
              <a:ext uri="{FF2B5EF4-FFF2-40B4-BE49-F238E27FC236}">
                <a16:creationId xmlns:a16="http://schemas.microsoft.com/office/drawing/2014/main" id="{F87CF505-896E-4D00-F3B0-6F1EFDE8ECF9}"/>
              </a:ext>
            </a:extLst>
          </p:cNvPr>
          <p:cNvGrpSpPr/>
          <p:nvPr/>
        </p:nvGrpSpPr>
        <p:grpSpPr>
          <a:xfrm>
            <a:off x="655321" y="1002983"/>
            <a:ext cx="6062942" cy="489815"/>
            <a:chOff x="208378" y="1210958"/>
            <a:chExt cx="8097066" cy="654148"/>
          </a:xfrm>
        </p:grpSpPr>
        <p:sp>
          <p:nvSpPr>
            <p:cNvPr id="4" name="Oval 3">
              <a:extLst>
                <a:ext uri="{FF2B5EF4-FFF2-40B4-BE49-F238E27FC236}">
                  <a16:creationId xmlns:a16="http://schemas.microsoft.com/office/drawing/2014/main" id="{FE009426-2D11-92F8-9856-A2DE4727EDAD}"/>
                </a:ext>
              </a:extLst>
            </p:cNvPr>
            <p:cNvSpPr/>
            <p:nvPr/>
          </p:nvSpPr>
          <p:spPr>
            <a:xfrm>
              <a:off x="208378" y="1210958"/>
              <a:ext cx="654148" cy="654148"/>
            </a:xfrm>
            <a:prstGeom prst="ellipse">
              <a:avLst/>
            </a:prstGeom>
            <a:solidFill>
              <a:srgbClr val="4BC7A0"/>
            </a:solidFill>
            <a:ln w="63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mn-ea"/>
                <a:cs typeface="+mn-cs"/>
              </a:endParaRPr>
            </a:p>
          </p:txBody>
        </p:sp>
        <p:sp>
          <p:nvSpPr>
            <p:cNvPr id="5" name="Rectangle 4">
              <a:extLst>
                <a:ext uri="{FF2B5EF4-FFF2-40B4-BE49-F238E27FC236}">
                  <a16:creationId xmlns:a16="http://schemas.microsoft.com/office/drawing/2014/main" id="{6AD9030D-2BA6-4D80-6EA0-D0AD1FA859A7}"/>
                </a:ext>
              </a:extLst>
            </p:cNvPr>
            <p:cNvSpPr/>
            <p:nvPr/>
          </p:nvSpPr>
          <p:spPr>
            <a:xfrm>
              <a:off x="489878" y="1819386"/>
              <a:ext cx="7815566" cy="45720"/>
            </a:xfrm>
            <a:prstGeom prst="rect">
              <a:avLst/>
            </a:prstGeom>
            <a:solidFill>
              <a:srgbClr val="4BC7A0"/>
            </a:solidFill>
            <a:ln w="63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mn-ea"/>
                <a:cs typeface="+mn-cs"/>
              </a:endParaRPr>
            </a:p>
          </p:txBody>
        </p:sp>
        <p:sp>
          <p:nvSpPr>
            <p:cNvPr id="6" name="Oval 5">
              <a:extLst>
                <a:ext uri="{FF2B5EF4-FFF2-40B4-BE49-F238E27FC236}">
                  <a16:creationId xmlns:a16="http://schemas.microsoft.com/office/drawing/2014/main" id="{E9D4A54A-15AA-4188-F5E1-2AE05005201A}"/>
                </a:ext>
              </a:extLst>
            </p:cNvPr>
            <p:cNvSpPr>
              <a:spLocks noChangeAspect="1"/>
            </p:cNvSpPr>
            <p:nvPr/>
          </p:nvSpPr>
          <p:spPr>
            <a:xfrm>
              <a:off x="265143" y="1267723"/>
              <a:ext cx="540618" cy="540618"/>
            </a:xfrm>
            <a:prstGeom prst="ellipse">
              <a:avLst/>
            </a:prstGeom>
            <a:solidFill>
              <a:srgbClr val="FFFFFF"/>
            </a:solidFill>
            <a:ln w="63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rgbClr val="4BC7A0"/>
                  </a:solidFill>
                  <a:effectLst/>
                  <a:uLnTx/>
                  <a:uFillTx/>
                  <a:latin typeface="Arial"/>
                  <a:ea typeface="+mn-ea"/>
                  <a:cs typeface="+mn-cs"/>
                </a:rPr>
                <a:t>3</a:t>
              </a:r>
            </a:p>
          </p:txBody>
        </p:sp>
      </p:grpSp>
      <p:sp>
        <p:nvSpPr>
          <p:cNvPr id="7" name="TextBox 6">
            <a:extLst>
              <a:ext uri="{FF2B5EF4-FFF2-40B4-BE49-F238E27FC236}">
                <a16:creationId xmlns:a16="http://schemas.microsoft.com/office/drawing/2014/main" id="{388B2B6D-FC6D-7290-FB86-0D1628002B08}"/>
              </a:ext>
            </a:extLst>
          </p:cNvPr>
          <p:cNvSpPr txBox="1"/>
          <p:nvPr/>
        </p:nvSpPr>
        <p:spPr>
          <a:xfrm>
            <a:off x="1145136" y="1063129"/>
            <a:ext cx="6923350" cy="400110"/>
          </a:xfrm>
          <a:prstGeom prst="rect">
            <a:avLst/>
          </a:prstGeom>
          <a:noFill/>
        </p:spPr>
        <p:txBody>
          <a:bodyPr wrap="square" rtlCol="0">
            <a:spAutoFit/>
          </a:bodyPr>
          <a:lstStyle/>
          <a:p>
            <a:pPr defTabSz="914400"/>
            <a:r>
              <a:rPr lang="en-US" sz="2000" b="1" dirty="0">
                <a:solidFill>
                  <a:schemeClr val="bg1"/>
                </a:solidFill>
                <a:latin typeface="Arial"/>
              </a:rPr>
              <a:t>Twelve-Factor App</a:t>
            </a:r>
          </a:p>
        </p:txBody>
      </p:sp>
    </p:spTree>
    <p:extLst>
      <p:ext uri="{BB962C8B-B14F-4D97-AF65-F5344CB8AC3E}">
        <p14:creationId xmlns:p14="http://schemas.microsoft.com/office/powerpoint/2010/main" val="2280376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CC3C7-C0F4-3839-9418-858F35544B10}"/>
              </a:ext>
            </a:extLst>
          </p:cNvPr>
          <p:cNvSpPr>
            <a:spLocks noGrp="1"/>
          </p:cNvSpPr>
          <p:nvPr>
            <p:ph type="title"/>
          </p:nvPr>
        </p:nvSpPr>
        <p:spPr/>
        <p:txBody>
          <a:bodyPr/>
          <a:lstStyle/>
          <a:p>
            <a:r>
              <a:rPr lang="en-US" dirty="0"/>
              <a:t>SAP BTP Architecture</a:t>
            </a:r>
          </a:p>
        </p:txBody>
      </p:sp>
      <p:pic>
        <p:nvPicPr>
          <p:cNvPr id="3" name="Picture 2" descr="SAP Business Technology Platform (SAP BTP) - Vorteile und Integration">
            <a:extLst>
              <a:ext uri="{FF2B5EF4-FFF2-40B4-BE49-F238E27FC236}">
                <a16:creationId xmlns:a16="http://schemas.microsoft.com/office/drawing/2014/main" id="{98AEE05E-1451-217A-995D-3745831CBD60}"/>
              </a:ext>
            </a:extLst>
          </p:cNvPr>
          <p:cNvPicPr>
            <a:picLocks noGrp="1" noChangeAspect="1" noChangeArrowheads="1"/>
          </p:cNvPicPr>
          <p:nvPr/>
        </p:nvPicPr>
        <p:blipFill rotWithShape="1">
          <a:blip r:embed="rId2">
            <a:extLst>
              <a:ext uri="{28A0092B-C50C-407E-A947-70E740481C1C}">
                <a14:useLocalDpi xmlns:a14="http://schemas.microsoft.com/office/drawing/2010/main" val="0"/>
              </a:ext>
            </a:extLst>
          </a:blip>
          <a:srcRect t="8179" b="3505"/>
          <a:stretch/>
        </p:blipFill>
        <p:spPr bwMode="auto">
          <a:xfrm>
            <a:off x="481007" y="794950"/>
            <a:ext cx="11226809" cy="5999231"/>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2863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68C3E58-537D-F87A-2352-D70DC12F9EE3}"/>
              </a:ext>
            </a:extLst>
          </p:cNvPr>
          <p:cNvSpPr txBox="1"/>
          <p:nvPr/>
        </p:nvSpPr>
        <p:spPr>
          <a:xfrm>
            <a:off x="117748" y="116632"/>
            <a:ext cx="10801200" cy="584775"/>
          </a:xfrm>
          <a:prstGeom prst="rect">
            <a:avLst/>
          </a:prstGeom>
          <a:noFill/>
        </p:spPr>
        <p:txBody>
          <a:bodyPr wrap="square" rtlCol="0">
            <a:spAutoFit/>
          </a:bodyPr>
          <a:lstStyle/>
          <a:p>
            <a:r>
              <a:rPr lang="en-US" sz="3200" dirty="0">
                <a:solidFill>
                  <a:schemeClr val="bg1"/>
                </a:solidFill>
                <a:latin typeface="Cooper Black" panose="0208090404030B020404" pitchFamily="18" charset="0"/>
              </a:rPr>
              <a:t>BTP Architecture</a:t>
            </a:r>
          </a:p>
        </p:txBody>
      </p:sp>
    </p:spTree>
    <p:extLst>
      <p:ext uri="{BB962C8B-B14F-4D97-AF65-F5344CB8AC3E}">
        <p14:creationId xmlns:p14="http://schemas.microsoft.com/office/powerpoint/2010/main" val="19524795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Rectangle 53">
            <a:extLst>
              <a:ext uri="{FF2B5EF4-FFF2-40B4-BE49-F238E27FC236}">
                <a16:creationId xmlns:a16="http://schemas.microsoft.com/office/drawing/2014/main" id="{133F6620-28FC-8717-EB7B-62EFEF50EB75}"/>
              </a:ext>
            </a:extLst>
          </p:cNvPr>
          <p:cNvSpPr/>
          <p:nvPr/>
        </p:nvSpPr>
        <p:spPr>
          <a:xfrm>
            <a:off x="4661148" y="2689768"/>
            <a:ext cx="3168352" cy="2592288"/>
          </a:xfrm>
          <a:prstGeom prst="rect">
            <a:avLst/>
          </a:prstGeom>
          <a:solidFill>
            <a:srgbClr val="1767AC">
              <a:lumMod val="50000"/>
            </a:srgbClr>
          </a:solidFill>
          <a:ln w="25400" cap="flat" cmpd="sng" algn="ctr">
            <a:solidFill>
              <a:srgbClr val="BDBDBD">
                <a:shade val="15000"/>
              </a:srgbClr>
            </a:solidFill>
            <a:prstDash val="solid"/>
          </a:ln>
          <a:effectLst/>
        </p:spPr>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Calibri"/>
                <a:ea typeface="+mn-ea"/>
                <a:cs typeface="+mn-cs"/>
              </a:rPr>
              <a:t>Sub Account</a:t>
            </a:r>
          </a:p>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Calibri"/>
                <a:ea typeface="+mn-ea"/>
                <a:cs typeface="+mn-cs"/>
              </a:rPr>
              <a:t>Per Region, Datacenter, IaaS</a:t>
            </a:r>
          </a:p>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Calibri"/>
                <a:ea typeface="+mn-ea"/>
                <a:cs typeface="+mn-cs"/>
              </a:rPr>
              <a:t>(Organization by the customer, how they want to split their services and development teams)</a:t>
            </a:r>
          </a:p>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Calibri"/>
                <a:ea typeface="+mn-ea"/>
                <a:cs typeface="+mn-cs"/>
              </a:rPr>
              <a:t>S1 – EU (2), S2 – SG, S3 – US(3)</a:t>
            </a:r>
          </a:p>
        </p:txBody>
      </p:sp>
      <p:sp>
        <p:nvSpPr>
          <p:cNvPr id="53" name="Rectangle 52">
            <a:extLst>
              <a:ext uri="{FF2B5EF4-FFF2-40B4-BE49-F238E27FC236}">
                <a16:creationId xmlns:a16="http://schemas.microsoft.com/office/drawing/2014/main" id="{14766A2E-BB0F-37E8-17E7-DA5C1BC50CFE}"/>
              </a:ext>
            </a:extLst>
          </p:cNvPr>
          <p:cNvSpPr/>
          <p:nvPr/>
        </p:nvSpPr>
        <p:spPr>
          <a:xfrm>
            <a:off x="4508748" y="2537368"/>
            <a:ext cx="3168352" cy="2592288"/>
          </a:xfrm>
          <a:prstGeom prst="rect">
            <a:avLst/>
          </a:prstGeom>
          <a:solidFill>
            <a:srgbClr val="1767AC">
              <a:lumMod val="50000"/>
            </a:srgbClr>
          </a:solidFill>
          <a:ln w="25400" cap="flat" cmpd="sng" algn="ctr">
            <a:solidFill>
              <a:srgbClr val="BDBDBD">
                <a:shade val="15000"/>
              </a:srgbClr>
            </a:solidFill>
            <a:prstDash val="solid"/>
          </a:ln>
          <a:effectLst/>
        </p:spPr>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Calibri"/>
                <a:ea typeface="+mn-ea"/>
                <a:cs typeface="+mn-cs"/>
              </a:rPr>
              <a:t>Sub Account</a:t>
            </a:r>
          </a:p>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Calibri"/>
                <a:ea typeface="+mn-ea"/>
                <a:cs typeface="+mn-cs"/>
              </a:rPr>
              <a:t>Per Region, Datacenter, IaaS</a:t>
            </a:r>
          </a:p>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Calibri"/>
                <a:ea typeface="+mn-ea"/>
                <a:cs typeface="+mn-cs"/>
              </a:rPr>
              <a:t>(Organization by the customer, how they want to split their services and development teams)</a:t>
            </a:r>
          </a:p>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Calibri"/>
                <a:ea typeface="+mn-ea"/>
                <a:cs typeface="+mn-cs"/>
              </a:rPr>
              <a:t>S1 – EU (2), S2 – SG, S3 – US(3)</a:t>
            </a:r>
          </a:p>
        </p:txBody>
      </p:sp>
      <p:sp>
        <p:nvSpPr>
          <p:cNvPr id="2" name="Title 1">
            <a:extLst>
              <a:ext uri="{FF2B5EF4-FFF2-40B4-BE49-F238E27FC236}">
                <a16:creationId xmlns:a16="http://schemas.microsoft.com/office/drawing/2014/main" id="{56EC8B16-D8D8-CFC0-3F33-93E8EC38C7E0}"/>
              </a:ext>
            </a:extLst>
          </p:cNvPr>
          <p:cNvSpPr>
            <a:spLocks noGrp="1"/>
          </p:cNvSpPr>
          <p:nvPr>
            <p:ph type="title"/>
          </p:nvPr>
        </p:nvSpPr>
        <p:spPr/>
        <p:txBody>
          <a:bodyPr/>
          <a:lstStyle/>
          <a:p>
            <a:r>
              <a:rPr lang="en-US" dirty="0"/>
              <a:t>Org Structure BTP CF</a:t>
            </a:r>
          </a:p>
        </p:txBody>
      </p:sp>
      <p:sp>
        <p:nvSpPr>
          <p:cNvPr id="37" name="Rectangle 36">
            <a:extLst>
              <a:ext uri="{FF2B5EF4-FFF2-40B4-BE49-F238E27FC236}">
                <a16:creationId xmlns:a16="http://schemas.microsoft.com/office/drawing/2014/main" id="{9C7B20A1-D1E7-6344-5D72-1D91704809CB}"/>
              </a:ext>
            </a:extLst>
          </p:cNvPr>
          <p:cNvSpPr/>
          <p:nvPr/>
        </p:nvSpPr>
        <p:spPr>
          <a:xfrm>
            <a:off x="35868" y="2384968"/>
            <a:ext cx="3168352" cy="2592288"/>
          </a:xfrm>
          <a:prstGeom prst="rect">
            <a:avLst/>
          </a:prstGeom>
          <a:solidFill>
            <a:srgbClr val="1767AC">
              <a:lumMod val="50000"/>
            </a:srgbClr>
          </a:solidFill>
          <a:ln w="25400" cap="flat" cmpd="sng" algn="ctr">
            <a:solidFill>
              <a:srgbClr val="BDBDBD">
                <a:shade val="15000"/>
              </a:srgbClr>
            </a:solidFill>
            <a:prstDash val="solid"/>
          </a:ln>
          <a:effectLst/>
        </p:spPr>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Calibri"/>
                <a:ea typeface="+mn-ea"/>
                <a:cs typeface="+mn-cs"/>
              </a:rPr>
              <a:t>Global Account</a:t>
            </a:r>
          </a:p>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Calibri"/>
                <a:ea typeface="+mn-ea"/>
                <a:cs typeface="+mn-cs"/>
              </a:rPr>
              <a:t>(Representation of a customer – used for billing purpose)</a:t>
            </a:r>
          </a:p>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Calibri"/>
                <a:ea typeface="+mn-ea"/>
                <a:cs typeface="+mn-cs"/>
              </a:rPr>
              <a:t>e.g. IBM, EY, Nvidia</a:t>
            </a:r>
          </a:p>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Calibri"/>
              <a:ea typeface="+mn-ea"/>
              <a:cs typeface="+mn-cs"/>
            </a:endParaRPr>
          </a:p>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Calibri"/>
                <a:ea typeface="+mn-ea"/>
                <a:cs typeface="+mn-cs"/>
              </a:rPr>
              <a:t>Entitlements – </a:t>
            </a:r>
            <a:r>
              <a:rPr kumimoji="0" lang="en-US" sz="1800" b="0" i="0" u="none" strike="noStrike" kern="1200" cap="none" spc="0" normalizeH="0" baseline="0" noProof="0" dirty="0">
                <a:ln>
                  <a:noFill/>
                </a:ln>
                <a:solidFill>
                  <a:schemeClr val="bg1"/>
                </a:solidFill>
                <a:effectLst/>
                <a:uLnTx/>
                <a:uFillTx/>
                <a:latin typeface="Calibri"/>
                <a:ea typeface="+mn-ea"/>
                <a:cs typeface="+mn-cs"/>
              </a:rPr>
              <a:t>Services which this customer opted for</a:t>
            </a:r>
          </a:p>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bg1"/>
                </a:solidFill>
                <a:effectLst/>
                <a:uLnTx/>
                <a:uFillTx/>
                <a:latin typeface="Calibri"/>
                <a:ea typeface="+mn-ea"/>
                <a:cs typeface="+mn-cs"/>
              </a:rPr>
              <a:t>5 – HANA</a:t>
            </a:r>
          </a:p>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bg1"/>
                </a:solidFill>
                <a:effectLst/>
                <a:uLnTx/>
                <a:uFillTx/>
                <a:latin typeface="Calibri"/>
                <a:ea typeface="+mn-ea"/>
                <a:cs typeface="+mn-cs"/>
              </a:rPr>
              <a:t>100 – CF Runtime</a:t>
            </a:r>
          </a:p>
        </p:txBody>
      </p:sp>
      <p:sp>
        <p:nvSpPr>
          <p:cNvPr id="38" name="Rectangle 37">
            <a:extLst>
              <a:ext uri="{FF2B5EF4-FFF2-40B4-BE49-F238E27FC236}">
                <a16:creationId xmlns:a16="http://schemas.microsoft.com/office/drawing/2014/main" id="{5A11FE40-F010-12AC-371A-7913228A04B3}"/>
              </a:ext>
            </a:extLst>
          </p:cNvPr>
          <p:cNvSpPr/>
          <p:nvPr/>
        </p:nvSpPr>
        <p:spPr>
          <a:xfrm>
            <a:off x="4356348" y="2384968"/>
            <a:ext cx="3168352" cy="2592288"/>
          </a:xfrm>
          <a:prstGeom prst="rect">
            <a:avLst/>
          </a:prstGeom>
          <a:solidFill>
            <a:srgbClr val="1767AC">
              <a:lumMod val="50000"/>
            </a:srgbClr>
          </a:solidFill>
          <a:ln w="25400" cap="flat" cmpd="sng" algn="ctr">
            <a:solidFill>
              <a:srgbClr val="BDBDBD">
                <a:shade val="15000"/>
              </a:srgbClr>
            </a:solidFill>
            <a:prstDash val="solid"/>
          </a:ln>
          <a:effectLst/>
        </p:spPr>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Calibri"/>
                <a:ea typeface="+mn-ea"/>
                <a:cs typeface="+mn-cs"/>
              </a:rPr>
              <a:t>Sub Account</a:t>
            </a:r>
          </a:p>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Calibri"/>
                <a:ea typeface="+mn-ea"/>
                <a:cs typeface="+mn-cs"/>
              </a:rPr>
              <a:t>Per Region, Datacenter, IaaS</a:t>
            </a:r>
          </a:p>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Calibri"/>
                <a:ea typeface="+mn-ea"/>
                <a:cs typeface="+mn-cs"/>
              </a:rPr>
              <a:t>(Organization by the customer, how they want to split their services and development teams)</a:t>
            </a:r>
          </a:p>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Calibri"/>
                <a:ea typeface="+mn-ea"/>
                <a:cs typeface="+mn-cs"/>
              </a:rPr>
              <a:t>S1 – EU (2), S2 – SG, S3 – US(3)</a:t>
            </a:r>
          </a:p>
        </p:txBody>
      </p:sp>
      <p:sp>
        <p:nvSpPr>
          <p:cNvPr id="39" name="Rectangle 38">
            <a:extLst>
              <a:ext uri="{FF2B5EF4-FFF2-40B4-BE49-F238E27FC236}">
                <a16:creationId xmlns:a16="http://schemas.microsoft.com/office/drawing/2014/main" id="{92F8F4C4-2D1F-D5DF-25E1-D918EE46A3EC}"/>
              </a:ext>
            </a:extLst>
          </p:cNvPr>
          <p:cNvSpPr/>
          <p:nvPr/>
        </p:nvSpPr>
        <p:spPr>
          <a:xfrm>
            <a:off x="8627742" y="2384968"/>
            <a:ext cx="3168352" cy="2592288"/>
          </a:xfrm>
          <a:prstGeom prst="rect">
            <a:avLst/>
          </a:prstGeom>
          <a:solidFill>
            <a:srgbClr val="1767AC">
              <a:lumMod val="50000"/>
            </a:srgbClr>
          </a:solidFill>
          <a:ln w="25400" cap="flat" cmpd="sng" algn="ctr">
            <a:solidFill>
              <a:srgbClr val="BDBDBD">
                <a:shade val="15000"/>
              </a:srgbClr>
            </a:solidFill>
            <a:prstDash val="solid"/>
          </a:ln>
          <a:effectLst/>
        </p:spPr>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Calibri"/>
                <a:ea typeface="+mn-ea"/>
                <a:cs typeface="+mn-cs"/>
              </a:rPr>
              <a:t>Space</a:t>
            </a:r>
          </a:p>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Calibri"/>
                <a:ea typeface="+mn-ea"/>
                <a:cs typeface="+mn-cs"/>
              </a:rPr>
              <a:t>(It is the compute unit in which we actually deploy and run our application – it constructs our landscape for development)</a:t>
            </a:r>
          </a:p>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Calibri"/>
                <a:ea typeface="+mn-ea"/>
                <a:cs typeface="+mn-cs"/>
              </a:rPr>
              <a:t>DEV | QLT | PROD</a:t>
            </a:r>
          </a:p>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Calibri"/>
                <a:ea typeface="+mn-ea"/>
                <a:cs typeface="+mn-cs"/>
              </a:rPr>
              <a:t>Assigned with Quota</a:t>
            </a:r>
          </a:p>
        </p:txBody>
      </p:sp>
      <p:sp>
        <p:nvSpPr>
          <p:cNvPr id="40" name="Rectangle: Rounded Corners 39">
            <a:extLst>
              <a:ext uri="{FF2B5EF4-FFF2-40B4-BE49-F238E27FC236}">
                <a16:creationId xmlns:a16="http://schemas.microsoft.com/office/drawing/2014/main" id="{0DE771C7-0F39-F07E-8A1F-4F07797F4781}"/>
              </a:ext>
            </a:extLst>
          </p:cNvPr>
          <p:cNvSpPr/>
          <p:nvPr/>
        </p:nvSpPr>
        <p:spPr>
          <a:xfrm>
            <a:off x="10549036" y="5273280"/>
            <a:ext cx="1299122" cy="504056"/>
          </a:xfrm>
          <a:prstGeom prst="roundRect">
            <a:avLst/>
          </a:prstGeom>
          <a:solidFill>
            <a:srgbClr val="00B050"/>
          </a:solidFill>
          <a:ln w="25400" cap="flat" cmpd="sng" algn="ctr">
            <a:solidFill>
              <a:srgbClr val="BDBDBD">
                <a:shade val="15000"/>
              </a:srgbClr>
            </a:solidFill>
            <a:prstDash val="solid"/>
          </a:ln>
          <a:effectLst/>
        </p:spPr>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chemeClr val="bg1"/>
                </a:solidFill>
                <a:effectLst/>
                <a:uLnTx/>
                <a:uFillTx/>
                <a:latin typeface="Calibri"/>
                <a:ea typeface="+mn-ea"/>
                <a:cs typeface="+mn-cs"/>
              </a:rPr>
              <a:t>Apps</a:t>
            </a:r>
          </a:p>
        </p:txBody>
      </p:sp>
      <p:cxnSp>
        <p:nvCxnSpPr>
          <p:cNvPr id="41" name="Connector: Elbow 40">
            <a:extLst>
              <a:ext uri="{FF2B5EF4-FFF2-40B4-BE49-F238E27FC236}">
                <a16:creationId xmlns:a16="http://schemas.microsoft.com/office/drawing/2014/main" id="{EFCC62DC-8253-CAC0-AEE5-D336041570F5}"/>
              </a:ext>
            </a:extLst>
          </p:cNvPr>
          <p:cNvCxnSpPr>
            <a:stCxn id="39" idx="2"/>
            <a:endCxn id="40" idx="1"/>
          </p:cNvCxnSpPr>
          <p:nvPr/>
        </p:nvCxnSpPr>
        <p:spPr>
          <a:xfrm rot="16200000" flipH="1">
            <a:off x="10106451" y="5082723"/>
            <a:ext cx="548052" cy="337118"/>
          </a:xfrm>
          <a:prstGeom prst="bentConnector2">
            <a:avLst/>
          </a:prstGeom>
          <a:noFill/>
          <a:ln w="9525" cap="flat" cmpd="sng" algn="ctr">
            <a:solidFill>
              <a:srgbClr val="BDBDBD">
                <a:shade val="95000"/>
                <a:satMod val="105000"/>
              </a:srgbClr>
            </a:solidFill>
            <a:prstDash val="solid"/>
          </a:ln>
          <a:effectLst/>
        </p:spPr>
      </p:cxnSp>
      <p:sp>
        <p:nvSpPr>
          <p:cNvPr id="42" name="TextBox 8">
            <a:extLst>
              <a:ext uri="{FF2B5EF4-FFF2-40B4-BE49-F238E27FC236}">
                <a16:creationId xmlns:a16="http://schemas.microsoft.com/office/drawing/2014/main" id="{FD62F84F-D112-B28D-872D-E928CE63008F}"/>
              </a:ext>
            </a:extLst>
          </p:cNvPr>
          <p:cNvSpPr txBox="1"/>
          <p:nvPr/>
        </p:nvSpPr>
        <p:spPr>
          <a:xfrm>
            <a:off x="9684940" y="5199392"/>
            <a:ext cx="648072" cy="338554"/>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chemeClr val="bg1"/>
                </a:solidFill>
                <a:effectLst/>
                <a:uLnTx/>
                <a:uFillTx/>
                <a:latin typeface="Calibri"/>
                <a:ea typeface="+mn-ea"/>
                <a:cs typeface="+mn-cs"/>
              </a:rPr>
              <a:t>1..*</a:t>
            </a:r>
          </a:p>
        </p:txBody>
      </p:sp>
      <p:sp>
        <p:nvSpPr>
          <p:cNvPr id="43" name="Rectangle: Rounded Corners 42">
            <a:extLst>
              <a:ext uri="{FF2B5EF4-FFF2-40B4-BE49-F238E27FC236}">
                <a16:creationId xmlns:a16="http://schemas.microsoft.com/office/drawing/2014/main" id="{D77C45BB-38CD-66DB-A700-7CD2E4D503CE}"/>
              </a:ext>
            </a:extLst>
          </p:cNvPr>
          <p:cNvSpPr/>
          <p:nvPr/>
        </p:nvSpPr>
        <p:spPr>
          <a:xfrm>
            <a:off x="10701436" y="5425680"/>
            <a:ext cx="1299122" cy="504056"/>
          </a:xfrm>
          <a:prstGeom prst="roundRect">
            <a:avLst/>
          </a:prstGeom>
          <a:solidFill>
            <a:srgbClr val="00B050"/>
          </a:solidFill>
          <a:ln w="25400" cap="flat" cmpd="sng" algn="ctr">
            <a:solidFill>
              <a:srgbClr val="BDBDBD">
                <a:shade val="15000"/>
              </a:srgbClr>
            </a:solidFill>
            <a:prstDash val="solid"/>
          </a:ln>
          <a:effectLst/>
        </p:spPr>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chemeClr val="bg1"/>
                </a:solidFill>
                <a:effectLst/>
                <a:uLnTx/>
                <a:uFillTx/>
                <a:latin typeface="Calibri"/>
                <a:ea typeface="+mn-ea"/>
                <a:cs typeface="+mn-cs"/>
              </a:rPr>
              <a:t>Apps</a:t>
            </a:r>
          </a:p>
        </p:txBody>
      </p:sp>
      <p:sp>
        <p:nvSpPr>
          <p:cNvPr id="44" name="Rectangle: Rounded Corners 43">
            <a:extLst>
              <a:ext uri="{FF2B5EF4-FFF2-40B4-BE49-F238E27FC236}">
                <a16:creationId xmlns:a16="http://schemas.microsoft.com/office/drawing/2014/main" id="{EF635EE6-87D2-C82C-62A1-218CB1D39130}"/>
              </a:ext>
            </a:extLst>
          </p:cNvPr>
          <p:cNvSpPr/>
          <p:nvPr/>
        </p:nvSpPr>
        <p:spPr>
          <a:xfrm>
            <a:off x="10853836" y="5578080"/>
            <a:ext cx="1299122" cy="504056"/>
          </a:xfrm>
          <a:prstGeom prst="roundRect">
            <a:avLst/>
          </a:prstGeom>
          <a:solidFill>
            <a:srgbClr val="00B050"/>
          </a:solidFill>
          <a:ln w="25400" cap="flat" cmpd="sng" algn="ctr">
            <a:solidFill>
              <a:srgbClr val="BDBDBD">
                <a:shade val="15000"/>
              </a:srgbClr>
            </a:solidFill>
            <a:prstDash val="solid"/>
          </a:ln>
          <a:effectLst/>
        </p:spPr>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chemeClr val="bg1"/>
                </a:solidFill>
                <a:effectLst/>
                <a:uLnTx/>
                <a:uFillTx/>
                <a:latin typeface="Calibri"/>
                <a:ea typeface="+mn-ea"/>
                <a:cs typeface="+mn-cs"/>
              </a:rPr>
              <a:t>Apps</a:t>
            </a:r>
          </a:p>
        </p:txBody>
      </p:sp>
      <p:cxnSp>
        <p:nvCxnSpPr>
          <p:cNvPr id="45" name="Straight Connector 44">
            <a:extLst>
              <a:ext uri="{FF2B5EF4-FFF2-40B4-BE49-F238E27FC236}">
                <a16:creationId xmlns:a16="http://schemas.microsoft.com/office/drawing/2014/main" id="{65C18751-E240-C9FC-7976-F248AD19D5CE}"/>
              </a:ext>
            </a:extLst>
          </p:cNvPr>
          <p:cNvCxnSpPr>
            <a:stCxn id="37" idx="3"/>
            <a:endCxn id="38" idx="1"/>
          </p:cNvCxnSpPr>
          <p:nvPr/>
        </p:nvCxnSpPr>
        <p:spPr>
          <a:xfrm>
            <a:off x="3204220" y="3681112"/>
            <a:ext cx="1152128" cy="0"/>
          </a:xfrm>
          <a:prstGeom prst="line">
            <a:avLst/>
          </a:prstGeom>
          <a:noFill/>
          <a:ln w="9525" cap="flat" cmpd="sng" algn="ctr">
            <a:solidFill>
              <a:srgbClr val="BDBDBD">
                <a:shade val="95000"/>
                <a:satMod val="105000"/>
              </a:srgbClr>
            </a:solidFill>
            <a:prstDash val="solid"/>
          </a:ln>
          <a:effectLst/>
        </p:spPr>
      </p:cxnSp>
      <p:sp>
        <p:nvSpPr>
          <p:cNvPr id="46" name="TextBox 13">
            <a:extLst>
              <a:ext uri="{FF2B5EF4-FFF2-40B4-BE49-F238E27FC236}">
                <a16:creationId xmlns:a16="http://schemas.microsoft.com/office/drawing/2014/main" id="{CEFBA1A7-1375-368F-3DF0-3F13965538A9}"/>
              </a:ext>
            </a:extLst>
          </p:cNvPr>
          <p:cNvSpPr txBox="1"/>
          <p:nvPr/>
        </p:nvSpPr>
        <p:spPr>
          <a:xfrm>
            <a:off x="3564260" y="3334764"/>
            <a:ext cx="648072" cy="338554"/>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chemeClr val="bg1"/>
                </a:solidFill>
                <a:effectLst/>
                <a:uLnTx/>
                <a:uFillTx/>
                <a:latin typeface="Calibri"/>
                <a:ea typeface="+mn-ea"/>
                <a:cs typeface="+mn-cs"/>
              </a:rPr>
              <a:t>1..*</a:t>
            </a:r>
          </a:p>
        </p:txBody>
      </p:sp>
      <p:sp>
        <p:nvSpPr>
          <p:cNvPr id="47" name="TextBox 14">
            <a:extLst>
              <a:ext uri="{FF2B5EF4-FFF2-40B4-BE49-F238E27FC236}">
                <a16:creationId xmlns:a16="http://schemas.microsoft.com/office/drawing/2014/main" id="{DC408D6E-A472-B86F-96BD-025C4606CFE0}"/>
              </a:ext>
            </a:extLst>
          </p:cNvPr>
          <p:cNvSpPr txBox="1"/>
          <p:nvPr/>
        </p:nvSpPr>
        <p:spPr>
          <a:xfrm>
            <a:off x="7755844" y="3165487"/>
            <a:ext cx="648072" cy="338554"/>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chemeClr val="bg1"/>
                </a:solidFill>
                <a:effectLst/>
                <a:uLnTx/>
                <a:uFillTx/>
                <a:latin typeface="Calibri"/>
                <a:ea typeface="+mn-ea"/>
                <a:cs typeface="+mn-cs"/>
              </a:rPr>
              <a:t>1..*</a:t>
            </a:r>
          </a:p>
        </p:txBody>
      </p:sp>
      <p:cxnSp>
        <p:nvCxnSpPr>
          <p:cNvPr id="48" name="Straight Connector 47">
            <a:extLst>
              <a:ext uri="{FF2B5EF4-FFF2-40B4-BE49-F238E27FC236}">
                <a16:creationId xmlns:a16="http://schemas.microsoft.com/office/drawing/2014/main" id="{4E660D85-C119-39D8-5E23-EBB6073D55E2}"/>
              </a:ext>
            </a:extLst>
          </p:cNvPr>
          <p:cNvCxnSpPr>
            <a:stCxn id="38" idx="3"/>
            <a:endCxn id="39" idx="1"/>
          </p:cNvCxnSpPr>
          <p:nvPr/>
        </p:nvCxnSpPr>
        <p:spPr>
          <a:xfrm>
            <a:off x="7524700" y="3681112"/>
            <a:ext cx="1103042" cy="0"/>
          </a:xfrm>
          <a:prstGeom prst="line">
            <a:avLst/>
          </a:prstGeom>
          <a:noFill/>
          <a:ln w="9525" cap="flat" cmpd="sng" algn="ctr">
            <a:solidFill>
              <a:srgbClr val="BDBDBD">
                <a:shade val="95000"/>
                <a:satMod val="105000"/>
              </a:srgbClr>
            </a:solidFill>
            <a:prstDash val="solid"/>
          </a:ln>
          <a:effectLst/>
        </p:spPr>
      </p:cxnSp>
      <p:sp>
        <p:nvSpPr>
          <p:cNvPr id="49" name="Rectangle 48">
            <a:extLst>
              <a:ext uri="{FF2B5EF4-FFF2-40B4-BE49-F238E27FC236}">
                <a16:creationId xmlns:a16="http://schemas.microsoft.com/office/drawing/2014/main" id="{6318F774-E037-9AD7-CE0C-0B8CE2165173}"/>
              </a:ext>
            </a:extLst>
          </p:cNvPr>
          <p:cNvSpPr/>
          <p:nvPr/>
        </p:nvSpPr>
        <p:spPr>
          <a:xfrm>
            <a:off x="7164660" y="725405"/>
            <a:ext cx="4320480" cy="1363537"/>
          </a:xfrm>
          <a:prstGeom prst="rect">
            <a:avLst/>
          </a:prstGeom>
          <a:solidFill>
            <a:srgbClr val="1767AC">
              <a:lumMod val="50000"/>
            </a:srgbClr>
          </a:solidFill>
          <a:ln w="25400" cap="flat" cmpd="sng" algn="ctr">
            <a:solidFill>
              <a:srgbClr val="BDBDBD">
                <a:shade val="15000"/>
              </a:srgbClr>
            </a:solidFill>
            <a:prstDash val="solid"/>
          </a:ln>
          <a:effectLst/>
        </p:spPr>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Calibri"/>
                <a:ea typeface="+mn-ea"/>
                <a:cs typeface="+mn-cs"/>
              </a:rPr>
              <a:t>Directories</a:t>
            </a:r>
          </a:p>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Calibri"/>
                <a:ea typeface="+mn-ea"/>
                <a:cs typeface="+mn-cs"/>
              </a:rPr>
              <a:t>Additional grouping of subaccount to manage policies easily</a:t>
            </a:r>
          </a:p>
        </p:txBody>
      </p:sp>
      <p:sp>
        <p:nvSpPr>
          <p:cNvPr id="50" name="TextBox 18">
            <a:extLst>
              <a:ext uri="{FF2B5EF4-FFF2-40B4-BE49-F238E27FC236}">
                <a16:creationId xmlns:a16="http://schemas.microsoft.com/office/drawing/2014/main" id="{BCD78ABD-369B-D54A-505C-CE1D239873A2}"/>
              </a:ext>
            </a:extLst>
          </p:cNvPr>
          <p:cNvSpPr txBox="1"/>
          <p:nvPr/>
        </p:nvSpPr>
        <p:spPr>
          <a:xfrm>
            <a:off x="4587492" y="5305161"/>
            <a:ext cx="3168352" cy="1077218"/>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chemeClr val="bg1"/>
                </a:solidFill>
                <a:effectLst/>
                <a:uLnTx/>
                <a:uFillTx/>
                <a:latin typeface="Calibri"/>
                <a:ea typeface="+mn-ea"/>
                <a:cs typeface="+mn-cs"/>
              </a:rPr>
              <a:t>Here we assign entitlements which we got from global account to sub accounts to organize what is really needed at each sub account level</a:t>
            </a:r>
          </a:p>
        </p:txBody>
      </p:sp>
    </p:spTree>
    <p:extLst>
      <p:ext uri="{BB962C8B-B14F-4D97-AF65-F5344CB8AC3E}">
        <p14:creationId xmlns:p14="http://schemas.microsoft.com/office/powerpoint/2010/main" val="37748818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t>Setting up SAP BTP Account</a:t>
            </a:r>
          </a:p>
        </p:txBody>
      </p:sp>
      <p:pic>
        <p:nvPicPr>
          <p:cNvPr id="4" name="Picture 3">
            <a:hlinkClick r:id="rId3"/>
            <a:extLst>
              <a:ext uri="{FF2B5EF4-FFF2-40B4-BE49-F238E27FC236}">
                <a16:creationId xmlns:a16="http://schemas.microsoft.com/office/drawing/2014/main" id="{B39A2D15-141D-1618-8AC7-32AE269D2C31}"/>
              </a:ext>
            </a:extLst>
          </p:cNvPr>
          <p:cNvPicPr>
            <a:picLocks noChangeAspect="1"/>
          </p:cNvPicPr>
          <p:nvPr/>
        </p:nvPicPr>
        <p:blipFill>
          <a:blip r:embed="rId4"/>
          <a:stretch>
            <a:fillRect/>
          </a:stretch>
        </p:blipFill>
        <p:spPr>
          <a:xfrm>
            <a:off x="189756" y="836712"/>
            <a:ext cx="11396737" cy="5292896"/>
          </a:xfrm>
          <a:prstGeom prst="rect">
            <a:avLst/>
          </a:prstGeom>
        </p:spPr>
      </p:pic>
    </p:spTree>
    <p:extLst>
      <p:ext uri="{BB962C8B-B14F-4D97-AF65-F5344CB8AC3E}">
        <p14:creationId xmlns:p14="http://schemas.microsoft.com/office/powerpoint/2010/main" val="634993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t>BTP Account Structure</a:t>
            </a:r>
          </a:p>
        </p:txBody>
      </p:sp>
      <p:pic>
        <p:nvPicPr>
          <p:cNvPr id="2050" name="Picture 2" descr="SAP Business Technology Platform : Account Models | SAP Blogs">
            <a:extLst>
              <a:ext uri="{FF2B5EF4-FFF2-40B4-BE49-F238E27FC236}">
                <a16:creationId xmlns:a16="http://schemas.microsoft.com/office/drawing/2014/main" id="{34621780-4B20-851E-FFCD-3B6498828E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9796" y="1124744"/>
            <a:ext cx="10725196" cy="5161186"/>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3F8A4D6B-3C0A-B1F0-AE43-4DA0782119F2}"/>
              </a:ext>
            </a:extLst>
          </p:cNvPr>
          <p:cNvSpPr/>
          <p:nvPr/>
        </p:nvSpPr>
        <p:spPr>
          <a:xfrm>
            <a:off x="4028349" y="5640564"/>
            <a:ext cx="648072" cy="195803"/>
          </a:xfrm>
          <a:prstGeom prst="rect">
            <a:avLst/>
          </a:prstGeom>
          <a:solidFill>
            <a:schemeClr val="bg1"/>
          </a:solidFill>
          <a:ln>
            <a:solidFill>
              <a:srgbClr val="074D9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effectLst>
                  <a:outerShdw blurRad="38100" dist="38100" dir="2700000" algn="tl">
                    <a:srgbClr val="000000">
                      <a:alpha val="43137"/>
                    </a:srgbClr>
                  </a:outerShdw>
                </a:effectLst>
              </a:rPr>
              <a:t>space</a:t>
            </a:r>
          </a:p>
        </p:txBody>
      </p:sp>
      <p:sp>
        <p:nvSpPr>
          <p:cNvPr id="6" name="Rectangle 5">
            <a:extLst>
              <a:ext uri="{FF2B5EF4-FFF2-40B4-BE49-F238E27FC236}">
                <a16:creationId xmlns:a16="http://schemas.microsoft.com/office/drawing/2014/main" id="{855BEF5D-8131-E745-5756-D15B8A89DD28}"/>
              </a:ext>
            </a:extLst>
          </p:cNvPr>
          <p:cNvSpPr/>
          <p:nvPr/>
        </p:nvSpPr>
        <p:spPr>
          <a:xfrm>
            <a:off x="5014292" y="5640564"/>
            <a:ext cx="648072" cy="195803"/>
          </a:xfrm>
          <a:prstGeom prst="rect">
            <a:avLst/>
          </a:prstGeom>
          <a:solidFill>
            <a:schemeClr val="bg1"/>
          </a:solidFill>
          <a:ln>
            <a:solidFill>
              <a:srgbClr val="074D9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effectLst>
                  <a:outerShdw blurRad="38100" dist="38100" dir="2700000" algn="tl">
                    <a:srgbClr val="000000">
                      <a:alpha val="43137"/>
                    </a:srgbClr>
                  </a:outerShdw>
                </a:effectLst>
              </a:rPr>
              <a:t>space</a:t>
            </a:r>
          </a:p>
        </p:txBody>
      </p:sp>
      <p:sp>
        <p:nvSpPr>
          <p:cNvPr id="7" name="Rectangle 6">
            <a:extLst>
              <a:ext uri="{FF2B5EF4-FFF2-40B4-BE49-F238E27FC236}">
                <a16:creationId xmlns:a16="http://schemas.microsoft.com/office/drawing/2014/main" id="{E9CF75EA-0D15-C446-3FFB-C94C60F7E235}"/>
              </a:ext>
            </a:extLst>
          </p:cNvPr>
          <p:cNvSpPr/>
          <p:nvPr/>
        </p:nvSpPr>
        <p:spPr>
          <a:xfrm>
            <a:off x="2887306" y="5640564"/>
            <a:ext cx="648072" cy="195803"/>
          </a:xfrm>
          <a:prstGeom prst="rect">
            <a:avLst/>
          </a:prstGeom>
          <a:solidFill>
            <a:schemeClr val="bg1"/>
          </a:solidFill>
          <a:ln>
            <a:solidFill>
              <a:srgbClr val="074D9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effectLst>
                  <a:outerShdw blurRad="38100" dist="38100" dir="2700000" algn="tl">
                    <a:srgbClr val="000000">
                      <a:alpha val="43137"/>
                    </a:srgbClr>
                  </a:outerShdw>
                </a:effectLst>
              </a:rPr>
              <a:t>space</a:t>
            </a:r>
          </a:p>
        </p:txBody>
      </p:sp>
      <p:sp>
        <p:nvSpPr>
          <p:cNvPr id="10" name="Rectangle 9">
            <a:extLst>
              <a:ext uri="{FF2B5EF4-FFF2-40B4-BE49-F238E27FC236}">
                <a16:creationId xmlns:a16="http://schemas.microsoft.com/office/drawing/2014/main" id="{3E7FA0D2-0719-9F58-9A78-116A9307249E}"/>
              </a:ext>
            </a:extLst>
          </p:cNvPr>
          <p:cNvSpPr/>
          <p:nvPr/>
        </p:nvSpPr>
        <p:spPr>
          <a:xfrm>
            <a:off x="5770376" y="5640564"/>
            <a:ext cx="648072" cy="195803"/>
          </a:xfrm>
          <a:prstGeom prst="rect">
            <a:avLst/>
          </a:prstGeom>
          <a:solidFill>
            <a:schemeClr val="bg1"/>
          </a:solidFill>
          <a:ln>
            <a:solidFill>
              <a:srgbClr val="074D9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effectLst>
                  <a:outerShdw blurRad="38100" dist="38100" dir="2700000" algn="tl">
                    <a:srgbClr val="000000">
                      <a:alpha val="43137"/>
                    </a:srgbClr>
                  </a:outerShdw>
                </a:effectLst>
              </a:rPr>
              <a:t>space</a:t>
            </a:r>
          </a:p>
        </p:txBody>
      </p:sp>
      <p:sp>
        <p:nvSpPr>
          <p:cNvPr id="11" name="Rectangle 10">
            <a:extLst>
              <a:ext uri="{FF2B5EF4-FFF2-40B4-BE49-F238E27FC236}">
                <a16:creationId xmlns:a16="http://schemas.microsoft.com/office/drawing/2014/main" id="{93DA9382-7F3C-04C9-36A1-E517ED747067}"/>
              </a:ext>
            </a:extLst>
          </p:cNvPr>
          <p:cNvSpPr/>
          <p:nvPr/>
        </p:nvSpPr>
        <p:spPr>
          <a:xfrm>
            <a:off x="6756319" y="5640564"/>
            <a:ext cx="648072" cy="195803"/>
          </a:xfrm>
          <a:prstGeom prst="rect">
            <a:avLst/>
          </a:prstGeom>
          <a:solidFill>
            <a:schemeClr val="bg1"/>
          </a:solidFill>
          <a:ln>
            <a:solidFill>
              <a:srgbClr val="074D9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effectLst>
                  <a:outerShdw blurRad="38100" dist="38100" dir="2700000" algn="tl">
                    <a:srgbClr val="000000">
                      <a:alpha val="43137"/>
                    </a:srgbClr>
                  </a:outerShdw>
                </a:effectLst>
              </a:rPr>
              <a:t>space</a:t>
            </a:r>
          </a:p>
        </p:txBody>
      </p:sp>
      <p:sp>
        <p:nvSpPr>
          <p:cNvPr id="12" name="Rectangle 11">
            <a:extLst>
              <a:ext uri="{FF2B5EF4-FFF2-40B4-BE49-F238E27FC236}">
                <a16:creationId xmlns:a16="http://schemas.microsoft.com/office/drawing/2014/main" id="{281D60E4-68D5-C10F-B9B2-F359E2107DFF}"/>
              </a:ext>
            </a:extLst>
          </p:cNvPr>
          <p:cNvSpPr/>
          <p:nvPr/>
        </p:nvSpPr>
        <p:spPr>
          <a:xfrm>
            <a:off x="7536741" y="5684792"/>
            <a:ext cx="648072" cy="195803"/>
          </a:xfrm>
          <a:prstGeom prst="rect">
            <a:avLst/>
          </a:prstGeom>
          <a:solidFill>
            <a:schemeClr val="bg1"/>
          </a:solidFill>
          <a:ln>
            <a:solidFill>
              <a:srgbClr val="074D9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effectLst>
                  <a:outerShdw blurRad="38100" dist="38100" dir="2700000" algn="tl">
                    <a:srgbClr val="000000">
                      <a:alpha val="43137"/>
                    </a:srgbClr>
                  </a:outerShdw>
                </a:effectLst>
              </a:rPr>
              <a:t>space</a:t>
            </a:r>
          </a:p>
        </p:txBody>
      </p:sp>
      <p:sp>
        <p:nvSpPr>
          <p:cNvPr id="13" name="Rectangle 12">
            <a:extLst>
              <a:ext uri="{FF2B5EF4-FFF2-40B4-BE49-F238E27FC236}">
                <a16:creationId xmlns:a16="http://schemas.microsoft.com/office/drawing/2014/main" id="{056BD924-DFC3-59D0-BCDC-BF7722F84184}"/>
              </a:ext>
            </a:extLst>
          </p:cNvPr>
          <p:cNvSpPr/>
          <p:nvPr/>
        </p:nvSpPr>
        <p:spPr>
          <a:xfrm>
            <a:off x="8522684" y="5684792"/>
            <a:ext cx="648072" cy="195803"/>
          </a:xfrm>
          <a:prstGeom prst="rect">
            <a:avLst/>
          </a:prstGeom>
          <a:solidFill>
            <a:schemeClr val="bg1"/>
          </a:solidFill>
          <a:ln>
            <a:solidFill>
              <a:srgbClr val="074D9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effectLst>
                  <a:outerShdw blurRad="38100" dist="38100" dir="2700000" algn="tl">
                    <a:srgbClr val="000000">
                      <a:alpha val="43137"/>
                    </a:srgbClr>
                  </a:outerShdw>
                </a:effectLst>
              </a:rPr>
              <a:t>space</a:t>
            </a:r>
          </a:p>
        </p:txBody>
      </p:sp>
      <p:sp>
        <p:nvSpPr>
          <p:cNvPr id="14" name="Rectangle 13">
            <a:extLst>
              <a:ext uri="{FF2B5EF4-FFF2-40B4-BE49-F238E27FC236}">
                <a16:creationId xmlns:a16="http://schemas.microsoft.com/office/drawing/2014/main" id="{E26644D0-A6AC-5D6A-FC31-4BFDBA7A8629}"/>
              </a:ext>
            </a:extLst>
          </p:cNvPr>
          <p:cNvSpPr/>
          <p:nvPr/>
        </p:nvSpPr>
        <p:spPr>
          <a:xfrm>
            <a:off x="7536741" y="5887459"/>
            <a:ext cx="648072" cy="195803"/>
          </a:xfrm>
          <a:prstGeom prst="rect">
            <a:avLst/>
          </a:prstGeom>
          <a:solidFill>
            <a:schemeClr val="bg1"/>
          </a:solidFill>
          <a:ln>
            <a:solidFill>
              <a:srgbClr val="074D9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effectLst>
                  <a:outerShdw blurRad="38100" dist="38100" dir="2700000" algn="tl">
                    <a:srgbClr val="000000">
                      <a:alpha val="43137"/>
                    </a:srgbClr>
                  </a:outerShdw>
                </a:effectLst>
              </a:rPr>
              <a:t>space</a:t>
            </a:r>
          </a:p>
        </p:txBody>
      </p:sp>
      <p:sp>
        <p:nvSpPr>
          <p:cNvPr id="15" name="Rectangle 14">
            <a:extLst>
              <a:ext uri="{FF2B5EF4-FFF2-40B4-BE49-F238E27FC236}">
                <a16:creationId xmlns:a16="http://schemas.microsoft.com/office/drawing/2014/main" id="{43C2D1C2-090E-E8A1-5DC0-45A94381350A}"/>
              </a:ext>
            </a:extLst>
          </p:cNvPr>
          <p:cNvSpPr/>
          <p:nvPr/>
        </p:nvSpPr>
        <p:spPr>
          <a:xfrm>
            <a:off x="8522684" y="5887459"/>
            <a:ext cx="648072" cy="195803"/>
          </a:xfrm>
          <a:prstGeom prst="rect">
            <a:avLst/>
          </a:prstGeom>
          <a:solidFill>
            <a:schemeClr val="bg1"/>
          </a:solidFill>
          <a:ln>
            <a:solidFill>
              <a:srgbClr val="074D9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effectLst>
                  <a:outerShdw blurRad="38100" dist="38100" dir="2700000" algn="tl">
                    <a:srgbClr val="000000">
                      <a:alpha val="43137"/>
                    </a:srgbClr>
                  </a:outerShdw>
                </a:effectLst>
              </a:rPr>
              <a:t>space</a:t>
            </a:r>
          </a:p>
        </p:txBody>
      </p:sp>
      <p:sp>
        <p:nvSpPr>
          <p:cNvPr id="16" name="Rectangle 15">
            <a:extLst>
              <a:ext uri="{FF2B5EF4-FFF2-40B4-BE49-F238E27FC236}">
                <a16:creationId xmlns:a16="http://schemas.microsoft.com/office/drawing/2014/main" id="{F955FFA2-997D-4F46-6E59-7F57FF3D029F}"/>
              </a:ext>
            </a:extLst>
          </p:cNvPr>
          <p:cNvSpPr/>
          <p:nvPr/>
        </p:nvSpPr>
        <p:spPr>
          <a:xfrm>
            <a:off x="746443" y="5767829"/>
            <a:ext cx="648072" cy="195803"/>
          </a:xfrm>
          <a:prstGeom prst="rect">
            <a:avLst/>
          </a:prstGeom>
          <a:solidFill>
            <a:schemeClr val="bg1"/>
          </a:solidFill>
          <a:ln>
            <a:solidFill>
              <a:srgbClr val="074D9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effectLst>
                  <a:outerShdw blurRad="38100" dist="38100" dir="2700000" algn="tl">
                    <a:srgbClr val="000000">
                      <a:alpha val="43137"/>
                    </a:srgbClr>
                  </a:outerShdw>
                </a:effectLst>
              </a:rPr>
              <a:t>space</a:t>
            </a:r>
          </a:p>
        </p:txBody>
      </p:sp>
      <p:sp>
        <p:nvSpPr>
          <p:cNvPr id="17" name="Rectangle 16">
            <a:extLst>
              <a:ext uri="{FF2B5EF4-FFF2-40B4-BE49-F238E27FC236}">
                <a16:creationId xmlns:a16="http://schemas.microsoft.com/office/drawing/2014/main" id="{DCF190C0-9E9A-90D1-30AB-D1A43CDA4352}"/>
              </a:ext>
            </a:extLst>
          </p:cNvPr>
          <p:cNvSpPr/>
          <p:nvPr/>
        </p:nvSpPr>
        <p:spPr>
          <a:xfrm>
            <a:off x="898843" y="5920229"/>
            <a:ext cx="648072" cy="195803"/>
          </a:xfrm>
          <a:prstGeom prst="rect">
            <a:avLst/>
          </a:prstGeom>
          <a:solidFill>
            <a:schemeClr val="bg1"/>
          </a:solidFill>
          <a:ln>
            <a:solidFill>
              <a:srgbClr val="074D9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effectLst>
                  <a:outerShdw blurRad="38100" dist="38100" dir="2700000" algn="tl">
                    <a:srgbClr val="000000">
                      <a:alpha val="43137"/>
                    </a:srgbClr>
                  </a:outerShdw>
                </a:effectLst>
              </a:rPr>
              <a:t>space</a:t>
            </a:r>
          </a:p>
        </p:txBody>
      </p:sp>
      <p:sp>
        <p:nvSpPr>
          <p:cNvPr id="18" name="Rectangle 17">
            <a:extLst>
              <a:ext uri="{FF2B5EF4-FFF2-40B4-BE49-F238E27FC236}">
                <a16:creationId xmlns:a16="http://schemas.microsoft.com/office/drawing/2014/main" id="{09A23C4A-F15C-EFD4-783E-714C0DF35182}"/>
              </a:ext>
            </a:extLst>
          </p:cNvPr>
          <p:cNvSpPr/>
          <p:nvPr/>
        </p:nvSpPr>
        <p:spPr>
          <a:xfrm>
            <a:off x="1419526" y="5775597"/>
            <a:ext cx="648072" cy="195803"/>
          </a:xfrm>
          <a:prstGeom prst="rect">
            <a:avLst/>
          </a:prstGeom>
          <a:solidFill>
            <a:schemeClr val="bg1"/>
          </a:solidFill>
          <a:ln>
            <a:solidFill>
              <a:srgbClr val="074D9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effectLst>
                  <a:outerShdw blurRad="38100" dist="38100" dir="2700000" algn="tl">
                    <a:srgbClr val="000000">
                      <a:alpha val="43137"/>
                    </a:srgbClr>
                  </a:outerShdw>
                </a:effectLst>
              </a:rPr>
              <a:t>space</a:t>
            </a:r>
          </a:p>
        </p:txBody>
      </p:sp>
      <p:sp>
        <p:nvSpPr>
          <p:cNvPr id="19" name="Rectangle 18">
            <a:extLst>
              <a:ext uri="{FF2B5EF4-FFF2-40B4-BE49-F238E27FC236}">
                <a16:creationId xmlns:a16="http://schemas.microsoft.com/office/drawing/2014/main" id="{9652A34A-921E-2E03-743C-F2E2B256F991}"/>
              </a:ext>
            </a:extLst>
          </p:cNvPr>
          <p:cNvSpPr/>
          <p:nvPr/>
        </p:nvSpPr>
        <p:spPr>
          <a:xfrm>
            <a:off x="9735154" y="5669927"/>
            <a:ext cx="648072" cy="195803"/>
          </a:xfrm>
          <a:prstGeom prst="rect">
            <a:avLst/>
          </a:prstGeom>
          <a:solidFill>
            <a:schemeClr val="bg1"/>
          </a:solidFill>
          <a:ln>
            <a:solidFill>
              <a:srgbClr val="074D9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effectLst>
                  <a:outerShdw blurRad="38100" dist="38100" dir="2700000" algn="tl">
                    <a:srgbClr val="000000">
                      <a:alpha val="43137"/>
                    </a:srgbClr>
                  </a:outerShdw>
                </a:effectLst>
              </a:rPr>
              <a:t>space</a:t>
            </a:r>
          </a:p>
        </p:txBody>
      </p:sp>
    </p:spTree>
    <p:extLst>
      <p:ext uri="{BB962C8B-B14F-4D97-AF65-F5344CB8AC3E}">
        <p14:creationId xmlns:p14="http://schemas.microsoft.com/office/powerpoint/2010/main" val="23794887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t>Environments, Subs, and services</a:t>
            </a:r>
          </a:p>
        </p:txBody>
      </p:sp>
      <p:sp>
        <p:nvSpPr>
          <p:cNvPr id="5" name="TextBox 4">
            <a:extLst>
              <a:ext uri="{FF2B5EF4-FFF2-40B4-BE49-F238E27FC236}">
                <a16:creationId xmlns:a16="http://schemas.microsoft.com/office/drawing/2014/main" id="{959EF827-E085-BC46-32BD-6483AC7A0176}"/>
              </a:ext>
            </a:extLst>
          </p:cNvPr>
          <p:cNvSpPr txBox="1"/>
          <p:nvPr/>
        </p:nvSpPr>
        <p:spPr>
          <a:xfrm>
            <a:off x="117748" y="962857"/>
            <a:ext cx="11809312" cy="550920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bg1"/>
                </a:solidFill>
                <a:effectLst/>
                <a:uLnTx/>
                <a:uFillTx/>
              </a:rPr>
              <a:t>Environments</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chemeClr val="bg1"/>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bg1"/>
                </a:solidFill>
                <a:effectLst/>
                <a:uLnTx/>
                <a:uFillTx/>
              </a:rPr>
              <a:t>Environments constitute the actual platform-as-a-service offering of SAP BTP that allows for the development and administration of business applications. Environments are anchored in SAP BTP on subaccount level.</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bg1"/>
                </a:solidFill>
                <a:effectLst/>
                <a:uLnTx/>
                <a:uFillTx/>
              </a:rPr>
              <a:t>SAP BTP offers three environments: ABAP, Cloud Foundry and </a:t>
            </a:r>
            <a:r>
              <a:rPr kumimoji="0" lang="en-US" sz="1600" b="0" i="0" u="none" strike="noStrike" kern="0" cap="none" spc="0" normalizeH="0" baseline="0" noProof="0" dirty="0" err="1">
                <a:ln>
                  <a:noFill/>
                </a:ln>
                <a:solidFill>
                  <a:schemeClr val="bg1"/>
                </a:solidFill>
                <a:effectLst/>
                <a:uLnTx/>
                <a:uFillTx/>
              </a:rPr>
              <a:t>Kyma</a:t>
            </a:r>
            <a:r>
              <a:rPr kumimoji="0" lang="en-US" sz="1600" b="0" i="0" u="none" strike="noStrike" kern="0" cap="none" spc="0" normalizeH="0" baseline="0" noProof="0" dirty="0">
                <a:ln>
                  <a:noFill/>
                </a:ln>
                <a:solidFill>
                  <a:schemeClr val="bg1"/>
                </a:solidFill>
                <a:effectLst/>
                <a:uLnTx/>
                <a:uFillTx/>
              </a:rPr>
              <a:t>. Some existing customers still have Neo, but this is no longer offered.</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chemeClr val="bg1"/>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bg1"/>
                </a:solidFill>
                <a:effectLst/>
                <a:uLnTx/>
                <a:uFillTx/>
              </a:rPr>
              <a:t>Subscription based services</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bg1"/>
                </a:solidFill>
                <a:effectLst/>
                <a:uLnTx/>
                <a:uFillTx/>
              </a:rPr>
              <a:t>You will also see these ones called software as a service (SaaS), or multitenant applications. The experience here is that you subscribe to the service, and in return you receive a URL, from which you can access that service. Opening the URL brings you to a web application from which you can leverage the service. This is how other SaaS like SuccessFactors or S/4HANA Cloud work as well. They are also enabled at a subaccount level, and are independent of the environments. You don’t need to have Cloud Foundry enabled to subscribe to SAP Launchpad Service, for example.</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bg1"/>
                </a:solidFill>
                <a:effectLst/>
                <a:uLnTx/>
                <a:uFillTx/>
              </a:rPr>
              <a:t>Examples include Launchpad, SAP Business Application Studio, Cloud Integration, Process Automation…</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chemeClr val="bg1"/>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bg1"/>
                </a:solidFill>
                <a:effectLst/>
                <a:uLnTx/>
                <a:uFillTx/>
              </a:rPr>
              <a:t>Instance based services</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chemeClr val="bg1"/>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bg1"/>
                </a:solidFill>
                <a:effectLst/>
                <a:uLnTx/>
                <a:uFillTx/>
              </a:rPr>
              <a:t>These are the purest services. They provide a specific functionality, like databases, connectivity, authentication…. You connect your application to them to leverage that functionality. These services don’t provide a UI to manage them. Instead, they rely on API to connect to applications and other services and provide their services. They are provisioned inside an environment, so they are environment specific. Each environment has its own organization (for users and applications): In Cloud Foundry, instances are created inside a space. For </a:t>
            </a:r>
            <a:r>
              <a:rPr kumimoji="0" lang="en-US" sz="1600" b="0" i="0" u="none" strike="noStrike" kern="0" cap="none" spc="0" normalizeH="0" baseline="0" noProof="0" dirty="0" err="1">
                <a:ln>
                  <a:noFill/>
                </a:ln>
                <a:solidFill>
                  <a:schemeClr val="bg1"/>
                </a:solidFill>
                <a:effectLst/>
                <a:uLnTx/>
                <a:uFillTx/>
              </a:rPr>
              <a:t>Kyma</a:t>
            </a:r>
            <a:r>
              <a:rPr kumimoji="0" lang="en-US" sz="1600" b="0" i="0" u="none" strike="noStrike" kern="0" cap="none" spc="0" normalizeH="0" baseline="0" noProof="0" dirty="0">
                <a:ln>
                  <a:noFill/>
                </a:ln>
                <a:solidFill>
                  <a:schemeClr val="bg1"/>
                </a:solidFill>
                <a:effectLst/>
                <a:uLnTx/>
                <a:uFillTx/>
              </a:rPr>
              <a:t>, instances are created inside a namespace.</a:t>
            </a:r>
            <a:endParaRPr kumimoji="0" lang="en-IN" sz="1600" b="0" i="0" u="none" strike="noStrike" kern="0" cap="none" spc="0" normalizeH="0" baseline="0" noProof="0" dirty="0">
              <a:ln>
                <a:noFill/>
              </a:ln>
              <a:solidFill>
                <a:schemeClr val="bg1"/>
              </a:solidFill>
              <a:effectLst/>
              <a:uLnTx/>
              <a:uFillTx/>
            </a:endParaRPr>
          </a:p>
        </p:txBody>
      </p:sp>
    </p:spTree>
    <p:extLst>
      <p:ext uri="{BB962C8B-B14F-4D97-AF65-F5344CB8AC3E}">
        <p14:creationId xmlns:p14="http://schemas.microsoft.com/office/powerpoint/2010/main" val="553712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1000"/>
                                        <p:tgtEl>
                                          <p:spTgt spid="5">
                                            <p:txEl>
                                              <p:pRg st="0" end="0"/>
                                            </p:txEl>
                                          </p:spTgt>
                                        </p:tgtEl>
                                      </p:cBhvr>
                                    </p:animEffect>
                                    <p:anim calcmode="lin" valueType="num">
                                      <p:cBhvr>
                                        <p:cTn id="8"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5">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fade">
                                      <p:cBhvr>
                                        <p:cTn id="12" dur="1000"/>
                                        <p:tgtEl>
                                          <p:spTgt spid="5">
                                            <p:txEl>
                                              <p:pRg st="2" end="2"/>
                                            </p:txEl>
                                          </p:spTgt>
                                        </p:tgtEl>
                                      </p:cBhvr>
                                    </p:animEffect>
                                    <p:anim calcmode="lin" valueType="num">
                                      <p:cBhvr>
                                        <p:cTn id="13" dur="1000" fill="hold"/>
                                        <p:tgtEl>
                                          <p:spTgt spid="5">
                                            <p:txEl>
                                              <p:pRg st="2" end="2"/>
                                            </p:txEl>
                                          </p:spTgt>
                                        </p:tgtEl>
                                        <p:attrNameLst>
                                          <p:attrName>ppt_x</p:attrName>
                                        </p:attrNameLst>
                                      </p:cBhvr>
                                      <p:tavLst>
                                        <p:tav tm="0">
                                          <p:val>
                                            <p:strVal val="#ppt_x"/>
                                          </p:val>
                                        </p:tav>
                                        <p:tav tm="100000">
                                          <p:val>
                                            <p:strVal val="#ppt_x"/>
                                          </p:val>
                                        </p:tav>
                                      </p:tavLst>
                                    </p:anim>
                                    <p:anim calcmode="lin" valueType="num">
                                      <p:cBhvr>
                                        <p:cTn id="14" dur="1000" fill="hold"/>
                                        <p:tgtEl>
                                          <p:spTgt spid="5">
                                            <p:txEl>
                                              <p:pRg st="2" end="2"/>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animEffect transition="in" filter="fade">
                                      <p:cBhvr>
                                        <p:cTn id="17" dur="1000"/>
                                        <p:tgtEl>
                                          <p:spTgt spid="5">
                                            <p:txEl>
                                              <p:pRg st="3" end="3"/>
                                            </p:txEl>
                                          </p:spTgt>
                                        </p:tgtEl>
                                      </p:cBhvr>
                                    </p:animEffect>
                                    <p:anim calcmode="lin" valueType="num">
                                      <p:cBhvr>
                                        <p:cTn id="18" dur="1000" fill="hold"/>
                                        <p:tgtEl>
                                          <p:spTgt spid="5">
                                            <p:txEl>
                                              <p:pRg st="3" end="3"/>
                                            </p:txEl>
                                          </p:spTgt>
                                        </p:tgtEl>
                                        <p:attrNameLst>
                                          <p:attrName>ppt_x</p:attrName>
                                        </p:attrNameLst>
                                      </p:cBhvr>
                                      <p:tavLst>
                                        <p:tav tm="0">
                                          <p:val>
                                            <p:strVal val="#ppt_x"/>
                                          </p:val>
                                        </p:tav>
                                        <p:tav tm="100000">
                                          <p:val>
                                            <p:strVal val="#ppt_x"/>
                                          </p:val>
                                        </p:tav>
                                      </p:tavLst>
                                    </p:anim>
                                    <p:anim calcmode="lin" valueType="num">
                                      <p:cBhvr>
                                        <p:cTn id="19" dur="1000" fill="hold"/>
                                        <p:tgtEl>
                                          <p:spTgt spid="5">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5">
                                            <p:txEl>
                                              <p:pRg st="5" end="5"/>
                                            </p:txEl>
                                          </p:spTgt>
                                        </p:tgtEl>
                                        <p:attrNameLst>
                                          <p:attrName>style.visibility</p:attrName>
                                        </p:attrNameLst>
                                      </p:cBhvr>
                                      <p:to>
                                        <p:strVal val="visible"/>
                                      </p:to>
                                    </p:set>
                                    <p:animEffect transition="in" filter="fade">
                                      <p:cBhvr>
                                        <p:cTn id="24" dur="1000"/>
                                        <p:tgtEl>
                                          <p:spTgt spid="5">
                                            <p:txEl>
                                              <p:pRg st="5" end="5"/>
                                            </p:txEl>
                                          </p:spTgt>
                                        </p:tgtEl>
                                      </p:cBhvr>
                                    </p:animEffect>
                                    <p:anim calcmode="lin" valueType="num">
                                      <p:cBhvr>
                                        <p:cTn id="25" dur="1000" fill="hold"/>
                                        <p:tgtEl>
                                          <p:spTgt spid="5">
                                            <p:txEl>
                                              <p:pRg st="5" end="5"/>
                                            </p:txEl>
                                          </p:spTgt>
                                        </p:tgtEl>
                                        <p:attrNameLst>
                                          <p:attrName>ppt_x</p:attrName>
                                        </p:attrNameLst>
                                      </p:cBhvr>
                                      <p:tavLst>
                                        <p:tav tm="0">
                                          <p:val>
                                            <p:strVal val="#ppt_x"/>
                                          </p:val>
                                        </p:tav>
                                        <p:tav tm="100000">
                                          <p:val>
                                            <p:strVal val="#ppt_x"/>
                                          </p:val>
                                        </p:tav>
                                      </p:tavLst>
                                    </p:anim>
                                    <p:anim calcmode="lin" valueType="num">
                                      <p:cBhvr>
                                        <p:cTn id="26" dur="1000" fill="hold"/>
                                        <p:tgtEl>
                                          <p:spTgt spid="5">
                                            <p:txEl>
                                              <p:pRg st="5" end="5"/>
                                            </p:txEl>
                                          </p:spTgt>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5">
                                            <p:txEl>
                                              <p:pRg st="6" end="6"/>
                                            </p:txEl>
                                          </p:spTgt>
                                        </p:tgtEl>
                                        <p:attrNameLst>
                                          <p:attrName>style.visibility</p:attrName>
                                        </p:attrNameLst>
                                      </p:cBhvr>
                                      <p:to>
                                        <p:strVal val="visible"/>
                                      </p:to>
                                    </p:set>
                                    <p:animEffect transition="in" filter="fade">
                                      <p:cBhvr>
                                        <p:cTn id="29" dur="1000"/>
                                        <p:tgtEl>
                                          <p:spTgt spid="5">
                                            <p:txEl>
                                              <p:pRg st="6" end="6"/>
                                            </p:txEl>
                                          </p:spTgt>
                                        </p:tgtEl>
                                      </p:cBhvr>
                                    </p:animEffect>
                                    <p:anim calcmode="lin" valueType="num">
                                      <p:cBhvr>
                                        <p:cTn id="30" dur="1000" fill="hold"/>
                                        <p:tgtEl>
                                          <p:spTgt spid="5">
                                            <p:txEl>
                                              <p:pRg st="6" end="6"/>
                                            </p:txEl>
                                          </p:spTgt>
                                        </p:tgtEl>
                                        <p:attrNameLst>
                                          <p:attrName>ppt_x</p:attrName>
                                        </p:attrNameLst>
                                      </p:cBhvr>
                                      <p:tavLst>
                                        <p:tav tm="0">
                                          <p:val>
                                            <p:strVal val="#ppt_x"/>
                                          </p:val>
                                        </p:tav>
                                        <p:tav tm="100000">
                                          <p:val>
                                            <p:strVal val="#ppt_x"/>
                                          </p:val>
                                        </p:tav>
                                      </p:tavLst>
                                    </p:anim>
                                    <p:anim calcmode="lin" valueType="num">
                                      <p:cBhvr>
                                        <p:cTn id="31" dur="1000" fill="hold"/>
                                        <p:tgtEl>
                                          <p:spTgt spid="5">
                                            <p:txEl>
                                              <p:pRg st="6" end="6"/>
                                            </p:txEl>
                                          </p:spTgt>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5">
                                            <p:txEl>
                                              <p:pRg st="7" end="7"/>
                                            </p:txEl>
                                          </p:spTgt>
                                        </p:tgtEl>
                                        <p:attrNameLst>
                                          <p:attrName>style.visibility</p:attrName>
                                        </p:attrNameLst>
                                      </p:cBhvr>
                                      <p:to>
                                        <p:strVal val="visible"/>
                                      </p:to>
                                    </p:set>
                                    <p:animEffect transition="in" filter="fade">
                                      <p:cBhvr>
                                        <p:cTn id="34" dur="1000"/>
                                        <p:tgtEl>
                                          <p:spTgt spid="5">
                                            <p:txEl>
                                              <p:pRg st="7" end="7"/>
                                            </p:txEl>
                                          </p:spTgt>
                                        </p:tgtEl>
                                      </p:cBhvr>
                                    </p:animEffect>
                                    <p:anim calcmode="lin" valueType="num">
                                      <p:cBhvr>
                                        <p:cTn id="35" dur="1000" fill="hold"/>
                                        <p:tgtEl>
                                          <p:spTgt spid="5">
                                            <p:txEl>
                                              <p:pRg st="7" end="7"/>
                                            </p:txEl>
                                          </p:spTgt>
                                        </p:tgtEl>
                                        <p:attrNameLst>
                                          <p:attrName>ppt_x</p:attrName>
                                        </p:attrNameLst>
                                      </p:cBhvr>
                                      <p:tavLst>
                                        <p:tav tm="0">
                                          <p:val>
                                            <p:strVal val="#ppt_x"/>
                                          </p:val>
                                        </p:tav>
                                        <p:tav tm="100000">
                                          <p:val>
                                            <p:strVal val="#ppt_x"/>
                                          </p:val>
                                        </p:tav>
                                      </p:tavLst>
                                    </p:anim>
                                    <p:anim calcmode="lin" valueType="num">
                                      <p:cBhvr>
                                        <p:cTn id="36" dur="1000" fill="hold"/>
                                        <p:tgtEl>
                                          <p:spTgt spid="5">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nodeType="clickEffect">
                                  <p:stCondLst>
                                    <p:cond delay="0"/>
                                  </p:stCondLst>
                                  <p:childTnLst>
                                    <p:set>
                                      <p:cBhvr>
                                        <p:cTn id="40" dur="1" fill="hold">
                                          <p:stCondLst>
                                            <p:cond delay="0"/>
                                          </p:stCondLst>
                                        </p:cTn>
                                        <p:tgtEl>
                                          <p:spTgt spid="5">
                                            <p:txEl>
                                              <p:pRg st="9" end="9"/>
                                            </p:txEl>
                                          </p:spTgt>
                                        </p:tgtEl>
                                        <p:attrNameLst>
                                          <p:attrName>style.visibility</p:attrName>
                                        </p:attrNameLst>
                                      </p:cBhvr>
                                      <p:to>
                                        <p:strVal val="visible"/>
                                      </p:to>
                                    </p:set>
                                    <p:animEffect transition="in" filter="fade">
                                      <p:cBhvr>
                                        <p:cTn id="41" dur="1000"/>
                                        <p:tgtEl>
                                          <p:spTgt spid="5">
                                            <p:txEl>
                                              <p:pRg st="9" end="9"/>
                                            </p:txEl>
                                          </p:spTgt>
                                        </p:tgtEl>
                                      </p:cBhvr>
                                    </p:animEffect>
                                    <p:anim calcmode="lin" valueType="num">
                                      <p:cBhvr>
                                        <p:cTn id="42" dur="1000" fill="hold"/>
                                        <p:tgtEl>
                                          <p:spTgt spid="5">
                                            <p:txEl>
                                              <p:pRg st="9" end="9"/>
                                            </p:txEl>
                                          </p:spTgt>
                                        </p:tgtEl>
                                        <p:attrNameLst>
                                          <p:attrName>ppt_x</p:attrName>
                                        </p:attrNameLst>
                                      </p:cBhvr>
                                      <p:tavLst>
                                        <p:tav tm="0">
                                          <p:val>
                                            <p:strVal val="#ppt_x"/>
                                          </p:val>
                                        </p:tav>
                                        <p:tav tm="100000">
                                          <p:val>
                                            <p:strVal val="#ppt_x"/>
                                          </p:val>
                                        </p:tav>
                                      </p:tavLst>
                                    </p:anim>
                                    <p:anim calcmode="lin" valueType="num">
                                      <p:cBhvr>
                                        <p:cTn id="43" dur="1000" fill="hold"/>
                                        <p:tgtEl>
                                          <p:spTgt spid="5">
                                            <p:txEl>
                                              <p:pRg st="9" end="9"/>
                                            </p:txEl>
                                          </p:spTgt>
                                        </p:tgtEl>
                                        <p:attrNameLst>
                                          <p:attrName>ppt_y</p:attrName>
                                        </p:attrNameLst>
                                      </p:cBhvr>
                                      <p:tavLst>
                                        <p:tav tm="0">
                                          <p:val>
                                            <p:strVal val="#ppt_y+.1"/>
                                          </p:val>
                                        </p:tav>
                                        <p:tav tm="100000">
                                          <p:val>
                                            <p:strVal val="#ppt_y"/>
                                          </p:val>
                                        </p:tav>
                                      </p:tavLst>
                                    </p:anim>
                                  </p:childTnLst>
                                </p:cTn>
                              </p:par>
                              <p:par>
                                <p:cTn id="44" presetID="42" presetClass="entr" presetSubtype="0" fill="hold" nodeType="withEffect">
                                  <p:stCondLst>
                                    <p:cond delay="0"/>
                                  </p:stCondLst>
                                  <p:childTnLst>
                                    <p:set>
                                      <p:cBhvr>
                                        <p:cTn id="45" dur="1" fill="hold">
                                          <p:stCondLst>
                                            <p:cond delay="0"/>
                                          </p:stCondLst>
                                        </p:cTn>
                                        <p:tgtEl>
                                          <p:spTgt spid="5">
                                            <p:txEl>
                                              <p:pRg st="11" end="11"/>
                                            </p:txEl>
                                          </p:spTgt>
                                        </p:tgtEl>
                                        <p:attrNameLst>
                                          <p:attrName>style.visibility</p:attrName>
                                        </p:attrNameLst>
                                      </p:cBhvr>
                                      <p:to>
                                        <p:strVal val="visible"/>
                                      </p:to>
                                    </p:set>
                                    <p:animEffect transition="in" filter="fade">
                                      <p:cBhvr>
                                        <p:cTn id="46" dur="1000"/>
                                        <p:tgtEl>
                                          <p:spTgt spid="5">
                                            <p:txEl>
                                              <p:pRg st="11" end="11"/>
                                            </p:txEl>
                                          </p:spTgt>
                                        </p:tgtEl>
                                      </p:cBhvr>
                                    </p:animEffect>
                                    <p:anim calcmode="lin" valueType="num">
                                      <p:cBhvr>
                                        <p:cTn id="47" dur="1000" fill="hold"/>
                                        <p:tgtEl>
                                          <p:spTgt spid="5">
                                            <p:txEl>
                                              <p:pRg st="11" end="11"/>
                                            </p:txEl>
                                          </p:spTgt>
                                        </p:tgtEl>
                                        <p:attrNameLst>
                                          <p:attrName>ppt_x</p:attrName>
                                        </p:attrNameLst>
                                      </p:cBhvr>
                                      <p:tavLst>
                                        <p:tav tm="0">
                                          <p:val>
                                            <p:strVal val="#ppt_x"/>
                                          </p:val>
                                        </p:tav>
                                        <p:tav tm="100000">
                                          <p:val>
                                            <p:strVal val="#ppt_x"/>
                                          </p:val>
                                        </p:tav>
                                      </p:tavLst>
                                    </p:anim>
                                    <p:anim calcmode="lin" valueType="num">
                                      <p:cBhvr>
                                        <p:cTn id="48" dur="1000" fill="hold"/>
                                        <p:tgtEl>
                                          <p:spTgt spid="5">
                                            <p:txEl>
                                              <p:pRg st="11" end="1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t>Backing Services in BTP</a:t>
            </a:r>
          </a:p>
        </p:txBody>
      </p:sp>
      <p:pic>
        <p:nvPicPr>
          <p:cNvPr id="3" name="Picture 2">
            <a:extLst>
              <a:ext uri="{FF2B5EF4-FFF2-40B4-BE49-F238E27FC236}">
                <a16:creationId xmlns:a16="http://schemas.microsoft.com/office/drawing/2014/main" id="{7729ABAB-0077-472A-C70B-BADD307BFEA4}"/>
              </a:ext>
            </a:extLst>
          </p:cNvPr>
          <p:cNvPicPr>
            <a:picLocks noChangeAspect="1"/>
          </p:cNvPicPr>
          <p:nvPr/>
        </p:nvPicPr>
        <p:blipFill>
          <a:blip r:embed="rId2"/>
          <a:stretch>
            <a:fillRect/>
          </a:stretch>
        </p:blipFill>
        <p:spPr>
          <a:xfrm>
            <a:off x="207912" y="2044946"/>
            <a:ext cx="4645677" cy="3600400"/>
          </a:xfrm>
          <a:prstGeom prst="rect">
            <a:avLst/>
          </a:prstGeom>
        </p:spPr>
      </p:pic>
      <p:sp>
        <p:nvSpPr>
          <p:cNvPr id="4" name="TextBox 3">
            <a:extLst>
              <a:ext uri="{FF2B5EF4-FFF2-40B4-BE49-F238E27FC236}">
                <a16:creationId xmlns:a16="http://schemas.microsoft.com/office/drawing/2014/main" id="{61861C84-2401-C205-75ED-E1C09913D2A3}"/>
              </a:ext>
            </a:extLst>
          </p:cNvPr>
          <p:cNvSpPr txBox="1"/>
          <p:nvPr/>
        </p:nvSpPr>
        <p:spPr>
          <a:xfrm>
            <a:off x="205333" y="1251796"/>
            <a:ext cx="4320480" cy="830997"/>
          </a:xfrm>
          <a:prstGeom prst="rect">
            <a:avLst/>
          </a:prstGeom>
          <a:noFill/>
        </p:spPr>
        <p:txBody>
          <a:bodyPr wrap="square" rtlCol="0">
            <a:spAutoFit/>
          </a:bodyPr>
          <a:lstStyle/>
          <a:p>
            <a:r>
              <a:rPr lang="en-US" b="1" dirty="0">
                <a:solidFill>
                  <a:schemeClr val="bg1"/>
                </a:solidFill>
                <a:latin typeface="Cooper Black" panose="0208090404030B020404" pitchFamily="18" charset="0"/>
              </a:rPr>
              <a:t>Choose Your service</a:t>
            </a:r>
          </a:p>
          <a:p>
            <a:r>
              <a:rPr lang="en-US" b="1" dirty="0">
                <a:solidFill>
                  <a:srgbClr val="FF0000"/>
                </a:solidFill>
                <a:latin typeface="Cooper Black" panose="0208090404030B020404" pitchFamily="18" charset="0"/>
              </a:rPr>
              <a:t>Backing Service</a:t>
            </a:r>
          </a:p>
        </p:txBody>
      </p:sp>
      <p:sp>
        <p:nvSpPr>
          <p:cNvPr id="5" name="Arrow: Notched Right 4">
            <a:extLst>
              <a:ext uri="{FF2B5EF4-FFF2-40B4-BE49-F238E27FC236}">
                <a16:creationId xmlns:a16="http://schemas.microsoft.com/office/drawing/2014/main" id="{6E55A235-C903-1519-3A2F-4D2B7FD7D820}"/>
              </a:ext>
            </a:extLst>
          </p:cNvPr>
          <p:cNvSpPr/>
          <p:nvPr/>
        </p:nvSpPr>
        <p:spPr>
          <a:xfrm>
            <a:off x="4961601" y="3269082"/>
            <a:ext cx="610907" cy="864096"/>
          </a:xfrm>
          <a:prstGeom prst="notchedRightArrow">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A36C9CD0-5827-9709-769D-23DDBFB4214D}"/>
              </a:ext>
            </a:extLst>
          </p:cNvPr>
          <p:cNvPicPr>
            <a:picLocks noChangeAspect="1"/>
          </p:cNvPicPr>
          <p:nvPr/>
        </p:nvPicPr>
        <p:blipFill>
          <a:blip r:embed="rId3"/>
          <a:stretch>
            <a:fillRect/>
          </a:stretch>
        </p:blipFill>
        <p:spPr>
          <a:xfrm>
            <a:off x="5680520" y="2044946"/>
            <a:ext cx="6103844" cy="3478687"/>
          </a:xfrm>
          <a:prstGeom prst="rect">
            <a:avLst/>
          </a:prstGeom>
        </p:spPr>
      </p:pic>
      <p:sp>
        <p:nvSpPr>
          <p:cNvPr id="7" name="TextBox 6">
            <a:extLst>
              <a:ext uri="{FF2B5EF4-FFF2-40B4-BE49-F238E27FC236}">
                <a16:creationId xmlns:a16="http://schemas.microsoft.com/office/drawing/2014/main" id="{D9937145-FFCD-2467-DFCE-9E652322345A}"/>
              </a:ext>
            </a:extLst>
          </p:cNvPr>
          <p:cNvSpPr txBox="1"/>
          <p:nvPr/>
        </p:nvSpPr>
        <p:spPr>
          <a:xfrm>
            <a:off x="5691381" y="1209210"/>
            <a:ext cx="4320480" cy="830997"/>
          </a:xfrm>
          <a:prstGeom prst="rect">
            <a:avLst/>
          </a:prstGeom>
          <a:noFill/>
        </p:spPr>
        <p:txBody>
          <a:bodyPr wrap="square" rtlCol="0">
            <a:spAutoFit/>
          </a:bodyPr>
          <a:lstStyle/>
          <a:p>
            <a:r>
              <a:rPr lang="en-US" b="1" dirty="0">
                <a:solidFill>
                  <a:schemeClr val="bg1"/>
                </a:solidFill>
                <a:latin typeface="Cooper Black" panose="0208090404030B020404" pitchFamily="18" charset="0"/>
              </a:rPr>
              <a:t>Select Plan</a:t>
            </a:r>
          </a:p>
          <a:p>
            <a:r>
              <a:rPr lang="en-US" b="1" dirty="0">
                <a:solidFill>
                  <a:srgbClr val="FF0000"/>
                </a:solidFill>
                <a:latin typeface="Cooper Black" panose="0208090404030B020404" pitchFamily="18" charset="0"/>
              </a:rPr>
              <a:t>Service Plan</a:t>
            </a:r>
          </a:p>
        </p:txBody>
      </p:sp>
      <p:sp>
        <p:nvSpPr>
          <p:cNvPr id="8" name="TextBox 7">
            <a:extLst>
              <a:ext uri="{FF2B5EF4-FFF2-40B4-BE49-F238E27FC236}">
                <a16:creationId xmlns:a16="http://schemas.microsoft.com/office/drawing/2014/main" id="{7CD804AB-78BB-7448-384A-DA12FBA3333A}"/>
              </a:ext>
            </a:extLst>
          </p:cNvPr>
          <p:cNvSpPr txBox="1"/>
          <p:nvPr/>
        </p:nvSpPr>
        <p:spPr>
          <a:xfrm>
            <a:off x="7882974" y="955735"/>
            <a:ext cx="4032761" cy="1015663"/>
          </a:xfrm>
          <a:prstGeom prst="rect">
            <a:avLst/>
          </a:prstGeom>
          <a:noFill/>
        </p:spPr>
        <p:txBody>
          <a:bodyPr wrap="square">
            <a:spAutoFit/>
          </a:bodyPr>
          <a:lstStyle/>
          <a:p>
            <a:pPr algn="just"/>
            <a:r>
              <a:rPr lang="en-US" sz="1200" b="0" i="0" dirty="0">
                <a:solidFill>
                  <a:schemeClr val="bg1"/>
                </a:solidFill>
                <a:effectLst/>
                <a:latin typeface="72" panose="020B0503030000000003" pitchFamily="34" charset="0"/>
              </a:rPr>
              <a:t>Each service has one or more </a:t>
            </a:r>
            <a:r>
              <a:rPr lang="en-US" sz="1200" b="1" i="0" dirty="0">
                <a:solidFill>
                  <a:schemeClr val="bg1"/>
                </a:solidFill>
                <a:effectLst/>
                <a:latin typeface="72" panose="020B0503030000000003" pitchFamily="34" charset="0"/>
              </a:rPr>
              <a:t>service plans</a:t>
            </a:r>
            <a:r>
              <a:rPr lang="en-US" sz="1200" b="0" i="0" dirty="0">
                <a:solidFill>
                  <a:schemeClr val="bg1"/>
                </a:solidFill>
                <a:effectLst/>
                <a:latin typeface="72" panose="020B0503030000000003" pitchFamily="34" charset="0"/>
              </a:rPr>
              <a:t> available. A service plan is the representation of the costs and benefits for a given variant of a particular service. For instance, a database may be configured with various "T-shirt sizes", each of which is a different service plan.</a:t>
            </a:r>
            <a:endParaRPr lang="en-US" sz="1200" dirty="0">
              <a:solidFill>
                <a:schemeClr val="bg1"/>
              </a:solidFill>
            </a:endParaRPr>
          </a:p>
        </p:txBody>
      </p:sp>
    </p:spTree>
    <p:extLst>
      <p:ext uri="{BB962C8B-B14F-4D97-AF65-F5344CB8AC3E}">
        <p14:creationId xmlns:p14="http://schemas.microsoft.com/office/powerpoint/2010/main" val="195838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par>
                                <p:cTn id="21" presetID="42" presetClass="entr" presetSubtype="0" fill="hold" nodeType="with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1000"/>
                                        <p:tgtEl>
                                          <p:spTgt spid="6"/>
                                        </p:tgtEl>
                                      </p:cBhvr>
                                    </p:animEffect>
                                    <p:anim calcmode="lin" valueType="num">
                                      <p:cBhvr>
                                        <p:cTn id="24" dur="1000" fill="hold"/>
                                        <p:tgtEl>
                                          <p:spTgt spid="6"/>
                                        </p:tgtEl>
                                        <p:attrNameLst>
                                          <p:attrName>ppt_x</p:attrName>
                                        </p:attrNameLst>
                                      </p:cBhvr>
                                      <p:tavLst>
                                        <p:tav tm="0">
                                          <p:val>
                                            <p:strVal val="#ppt_x"/>
                                          </p:val>
                                        </p:tav>
                                        <p:tav tm="100000">
                                          <p:val>
                                            <p:strVal val="#ppt_x"/>
                                          </p:val>
                                        </p:tav>
                                      </p:tavLst>
                                    </p:anim>
                                    <p:anim calcmode="lin" valueType="num">
                                      <p:cBhvr>
                                        <p:cTn id="25" dur="1000" fill="hold"/>
                                        <p:tgtEl>
                                          <p:spTgt spid="6"/>
                                        </p:tgtEl>
                                        <p:attrNameLst>
                                          <p:attrName>ppt_y</p:attrName>
                                        </p:attrNameLst>
                                      </p:cBhvr>
                                      <p:tavLst>
                                        <p:tav tm="0">
                                          <p:val>
                                            <p:strVal val="#ppt_y+.1"/>
                                          </p:val>
                                        </p:tav>
                                        <p:tav tm="100000">
                                          <p:val>
                                            <p:strVal val="#ppt_y"/>
                                          </p:val>
                                        </p:tav>
                                      </p:tavLst>
                                    </p:anim>
                                  </p:childTnLst>
                                </p:cTn>
                              </p:par>
                              <p:par>
                                <p:cTn id="26" presetID="42" presetClass="entr" presetSubtype="0" fill="hold" grpId="0" nodeType="with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1000"/>
                                        <p:tgtEl>
                                          <p:spTgt spid="7"/>
                                        </p:tgtEl>
                                      </p:cBhvr>
                                    </p:animEffect>
                                    <p:anim calcmode="lin" valueType="num">
                                      <p:cBhvr>
                                        <p:cTn id="29" dur="1000" fill="hold"/>
                                        <p:tgtEl>
                                          <p:spTgt spid="7"/>
                                        </p:tgtEl>
                                        <p:attrNameLst>
                                          <p:attrName>ppt_x</p:attrName>
                                        </p:attrNameLst>
                                      </p:cBhvr>
                                      <p:tavLst>
                                        <p:tav tm="0">
                                          <p:val>
                                            <p:strVal val="#ppt_x"/>
                                          </p:val>
                                        </p:tav>
                                        <p:tav tm="100000">
                                          <p:val>
                                            <p:strVal val="#ppt_x"/>
                                          </p:val>
                                        </p:tav>
                                      </p:tavLst>
                                    </p:anim>
                                    <p:anim calcmode="lin" valueType="num">
                                      <p:cBhvr>
                                        <p:cTn id="30" dur="1000" fill="hold"/>
                                        <p:tgtEl>
                                          <p:spTgt spid="7"/>
                                        </p:tgtEl>
                                        <p:attrNameLst>
                                          <p:attrName>ppt_y</p:attrName>
                                        </p:attrNameLst>
                                      </p:cBhvr>
                                      <p:tavLst>
                                        <p:tav tm="0">
                                          <p:val>
                                            <p:strVal val="#ppt_y+.1"/>
                                          </p:val>
                                        </p:tav>
                                        <p:tav tm="100000">
                                          <p:val>
                                            <p:strVal val="#ppt_y"/>
                                          </p:val>
                                        </p:tav>
                                      </p:tavLst>
                                    </p:anim>
                                  </p:childTnLst>
                                </p:cTn>
                              </p:par>
                              <p:par>
                                <p:cTn id="31" presetID="42" presetClass="entr" presetSubtype="0" fill="hold" nodeType="withEffect">
                                  <p:stCondLst>
                                    <p:cond delay="0"/>
                                  </p:stCondLst>
                                  <p:childTnLst>
                                    <p:set>
                                      <p:cBhvr>
                                        <p:cTn id="32" dur="1" fill="hold">
                                          <p:stCondLst>
                                            <p:cond delay="0"/>
                                          </p:stCondLst>
                                        </p:cTn>
                                        <p:tgtEl>
                                          <p:spTgt spid="8">
                                            <p:txEl>
                                              <p:pRg st="0" end="0"/>
                                            </p:txEl>
                                          </p:spTgt>
                                        </p:tgtEl>
                                        <p:attrNameLst>
                                          <p:attrName>style.visibility</p:attrName>
                                        </p:attrNameLst>
                                      </p:cBhvr>
                                      <p:to>
                                        <p:strVal val="visible"/>
                                      </p:to>
                                    </p:set>
                                    <p:animEffect transition="in" filter="fade">
                                      <p:cBhvr>
                                        <p:cTn id="33" dur="1000"/>
                                        <p:tgtEl>
                                          <p:spTgt spid="8">
                                            <p:txEl>
                                              <p:pRg st="0" end="0"/>
                                            </p:txEl>
                                          </p:spTgt>
                                        </p:tgtEl>
                                      </p:cBhvr>
                                    </p:animEffect>
                                    <p:anim calcmode="lin" valueType="num">
                                      <p:cBhvr>
                                        <p:cTn id="34"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35" dur="10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P spid="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Skiing &amp; snowboarding | Verbier - Val de Bagnes | Office du Tourisme">
            <a:extLst>
              <a:ext uri="{FF2B5EF4-FFF2-40B4-BE49-F238E27FC236}">
                <a16:creationId xmlns:a16="http://schemas.microsoft.com/office/drawing/2014/main" id="{FB2A06C6-4072-44CB-A6A0-DFD7B99FED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893"/>
            <a:ext cx="12188825" cy="685621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E8437BB-909A-48EB-B662-A7F590544E70}"/>
              </a:ext>
            </a:extLst>
          </p:cNvPr>
          <p:cNvSpPr txBox="1"/>
          <p:nvPr/>
        </p:nvSpPr>
        <p:spPr>
          <a:xfrm>
            <a:off x="2465466" y="2210222"/>
            <a:ext cx="7876566" cy="1107707"/>
          </a:xfrm>
          <a:prstGeom prst="rect">
            <a:avLst/>
          </a:prstGeom>
          <a:noFill/>
        </p:spPr>
        <p:txBody>
          <a:bodyPr wrap="square" rtlCol="0">
            <a:spAutoFit/>
          </a:bodyPr>
          <a:lstStyle/>
          <a:p>
            <a:r>
              <a:rPr lang="en-US" sz="6598" dirty="0">
                <a:latin typeface="Arial Black" panose="020B0A04020102020204" pitchFamily="34" charset="0"/>
              </a:rPr>
              <a:t>INTRODUCTION</a:t>
            </a:r>
          </a:p>
        </p:txBody>
      </p:sp>
      <p:pic>
        <p:nvPicPr>
          <p:cNvPr id="5" name="Picture 4">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12227" y="-54510"/>
            <a:ext cx="1576598" cy="1557213"/>
          </a:xfrm>
          <a:prstGeom prst="rect">
            <a:avLst/>
          </a:prstGeom>
        </p:spPr>
      </p:pic>
    </p:spTree>
    <p:extLst>
      <p:ext uri="{BB962C8B-B14F-4D97-AF65-F5344CB8AC3E}">
        <p14:creationId xmlns:p14="http://schemas.microsoft.com/office/powerpoint/2010/main" val="30104098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t>Service instance</a:t>
            </a:r>
          </a:p>
        </p:txBody>
      </p:sp>
      <p:pic>
        <p:nvPicPr>
          <p:cNvPr id="3" name="Picture 2">
            <a:extLst>
              <a:ext uri="{FF2B5EF4-FFF2-40B4-BE49-F238E27FC236}">
                <a16:creationId xmlns:a16="http://schemas.microsoft.com/office/drawing/2014/main" id="{A3A64AE6-E9C9-E686-A79F-E49D8D91C772}"/>
              </a:ext>
            </a:extLst>
          </p:cNvPr>
          <p:cNvPicPr>
            <a:picLocks noChangeAspect="1"/>
          </p:cNvPicPr>
          <p:nvPr/>
        </p:nvPicPr>
        <p:blipFill>
          <a:blip r:embed="rId2"/>
          <a:stretch>
            <a:fillRect/>
          </a:stretch>
        </p:blipFill>
        <p:spPr>
          <a:xfrm>
            <a:off x="549796" y="2345748"/>
            <a:ext cx="4569378" cy="3303402"/>
          </a:xfrm>
          <a:prstGeom prst="rect">
            <a:avLst/>
          </a:prstGeom>
        </p:spPr>
      </p:pic>
      <p:sp>
        <p:nvSpPr>
          <p:cNvPr id="4" name="TextBox 3">
            <a:extLst>
              <a:ext uri="{FF2B5EF4-FFF2-40B4-BE49-F238E27FC236}">
                <a16:creationId xmlns:a16="http://schemas.microsoft.com/office/drawing/2014/main" id="{337AAF39-5290-E595-46FD-1EA76A56FB32}"/>
              </a:ext>
            </a:extLst>
          </p:cNvPr>
          <p:cNvSpPr txBox="1"/>
          <p:nvPr/>
        </p:nvSpPr>
        <p:spPr>
          <a:xfrm>
            <a:off x="996509" y="1433912"/>
            <a:ext cx="4320480" cy="830997"/>
          </a:xfrm>
          <a:prstGeom prst="rect">
            <a:avLst/>
          </a:prstGeom>
          <a:noFill/>
        </p:spPr>
        <p:txBody>
          <a:bodyPr wrap="square" rtlCol="0">
            <a:spAutoFit/>
          </a:bodyPr>
          <a:lstStyle/>
          <a:p>
            <a:r>
              <a:rPr lang="en-US" b="1" dirty="0">
                <a:solidFill>
                  <a:schemeClr val="bg1"/>
                </a:solidFill>
                <a:latin typeface="Cooper Black" panose="0208090404030B020404" pitchFamily="18" charset="0"/>
              </a:rPr>
              <a:t>Actual Car</a:t>
            </a:r>
          </a:p>
          <a:p>
            <a:r>
              <a:rPr lang="en-US" b="1" dirty="0">
                <a:solidFill>
                  <a:srgbClr val="FF0000"/>
                </a:solidFill>
                <a:latin typeface="Cooper Black" panose="0208090404030B020404" pitchFamily="18" charset="0"/>
              </a:rPr>
              <a:t>Service Instance</a:t>
            </a:r>
          </a:p>
        </p:txBody>
      </p:sp>
      <p:pic>
        <p:nvPicPr>
          <p:cNvPr id="5" name="Picture 2" descr="Car Key PNG Image | Lost car keys, Car keys, Car key replacement">
            <a:extLst>
              <a:ext uri="{FF2B5EF4-FFF2-40B4-BE49-F238E27FC236}">
                <a16:creationId xmlns:a16="http://schemas.microsoft.com/office/drawing/2014/main" id="{9AEA2354-9FF8-1848-3BE8-329BA6DA138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94412" y="2345748"/>
            <a:ext cx="4965982" cy="321297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CF526F1F-D15A-8AF6-F320-7BF97621193D}"/>
              </a:ext>
            </a:extLst>
          </p:cNvPr>
          <p:cNvSpPr txBox="1"/>
          <p:nvPr/>
        </p:nvSpPr>
        <p:spPr>
          <a:xfrm>
            <a:off x="6294159" y="1240685"/>
            <a:ext cx="4320480" cy="1200329"/>
          </a:xfrm>
          <a:prstGeom prst="rect">
            <a:avLst/>
          </a:prstGeom>
          <a:noFill/>
        </p:spPr>
        <p:txBody>
          <a:bodyPr wrap="square" rtlCol="0">
            <a:spAutoFit/>
          </a:bodyPr>
          <a:lstStyle/>
          <a:p>
            <a:r>
              <a:rPr lang="en-US" b="1" dirty="0">
                <a:solidFill>
                  <a:schemeClr val="bg1"/>
                </a:solidFill>
                <a:latin typeface="Cooper Black" panose="0208090404030B020404" pitchFamily="18" charset="0"/>
              </a:rPr>
              <a:t>Car key to use Car</a:t>
            </a:r>
          </a:p>
          <a:p>
            <a:r>
              <a:rPr lang="en-US" b="1" dirty="0">
                <a:solidFill>
                  <a:srgbClr val="FF0000"/>
                </a:solidFill>
                <a:latin typeface="Cooper Black" panose="0208090404030B020404" pitchFamily="18" charset="0"/>
              </a:rPr>
              <a:t>Service Key to Consume Service instance</a:t>
            </a:r>
          </a:p>
        </p:txBody>
      </p:sp>
    </p:spTree>
    <p:extLst>
      <p:ext uri="{BB962C8B-B14F-4D97-AF65-F5344CB8AC3E}">
        <p14:creationId xmlns:p14="http://schemas.microsoft.com/office/powerpoint/2010/main" val="397240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1000"/>
                                        <p:tgtEl>
                                          <p:spTgt spid="5"/>
                                        </p:tgtEl>
                                      </p:cBhvr>
                                    </p:animEffect>
                                    <p:anim calcmode="lin" valueType="num">
                                      <p:cBhvr>
                                        <p:cTn id="20" dur="1000" fill="hold"/>
                                        <p:tgtEl>
                                          <p:spTgt spid="5"/>
                                        </p:tgtEl>
                                        <p:attrNameLst>
                                          <p:attrName>ppt_x</p:attrName>
                                        </p:attrNameLst>
                                      </p:cBhvr>
                                      <p:tavLst>
                                        <p:tav tm="0">
                                          <p:val>
                                            <p:strVal val="#ppt_x"/>
                                          </p:val>
                                        </p:tav>
                                        <p:tav tm="100000">
                                          <p:val>
                                            <p:strVal val="#ppt_x"/>
                                          </p:val>
                                        </p:tav>
                                      </p:tavLst>
                                    </p:anim>
                                    <p:anim calcmode="lin" valueType="num">
                                      <p:cBhvr>
                                        <p:cTn id="21" dur="1000" fill="hold"/>
                                        <p:tgtEl>
                                          <p:spTgt spid="5"/>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1000"/>
                                        <p:tgtEl>
                                          <p:spTgt spid="6"/>
                                        </p:tgtEl>
                                      </p:cBhvr>
                                    </p:animEffect>
                                    <p:anim calcmode="lin" valueType="num">
                                      <p:cBhvr>
                                        <p:cTn id="25" dur="1000" fill="hold"/>
                                        <p:tgtEl>
                                          <p:spTgt spid="6"/>
                                        </p:tgtEl>
                                        <p:attrNameLst>
                                          <p:attrName>ppt_x</p:attrName>
                                        </p:attrNameLst>
                                      </p:cBhvr>
                                      <p:tavLst>
                                        <p:tav tm="0">
                                          <p:val>
                                            <p:strVal val="#ppt_x"/>
                                          </p:val>
                                        </p:tav>
                                        <p:tav tm="100000">
                                          <p:val>
                                            <p:strVal val="#ppt_x"/>
                                          </p:val>
                                        </p:tav>
                                      </p:tavLst>
                                    </p:anim>
                                    <p:anim calcmode="lin" valueType="num">
                                      <p:cBhvr>
                                        <p:cTn id="2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t>Service Catalog &amp; Entitlements</a:t>
            </a:r>
          </a:p>
        </p:txBody>
      </p:sp>
      <p:sp>
        <p:nvSpPr>
          <p:cNvPr id="3" name="TextBox 2">
            <a:extLst>
              <a:ext uri="{FF2B5EF4-FFF2-40B4-BE49-F238E27FC236}">
                <a16:creationId xmlns:a16="http://schemas.microsoft.com/office/drawing/2014/main" id="{B8ADEC3D-C663-BAE3-304E-EA57F5E0F5E5}"/>
              </a:ext>
            </a:extLst>
          </p:cNvPr>
          <p:cNvSpPr txBox="1"/>
          <p:nvPr/>
        </p:nvSpPr>
        <p:spPr>
          <a:xfrm>
            <a:off x="189756" y="1173224"/>
            <a:ext cx="11809312" cy="1785104"/>
          </a:xfrm>
          <a:prstGeom prst="rect">
            <a:avLst/>
          </a:prstGeom>
          <a:noFill/>
        </p:spPr>
        <p:txBody>
          <a:bodyPr wrap="square" rtlCol="0">
            <a:spAutoFit/>
          </a:bodyPr>
          <a:lstStyle/>
          <a:p>
            <a:pPr>
              <a:defRPr/>
            </a:pPr>
            <a:r>
              <a:rPr lang="en-US" sz="1400" dirty="0">
                <a:solidFill>
                  <a:schemeClr val="bg1"/>
                </a:solidFill>
                <a:latin typeface="72-Regular"/>
              </a:rPr>
              <a:t>The SAP Discovery Center is a relatively new site hosted by SAP for developers and architects to find the services hosted by sap in SAP BTP and their respective service plans available.</a:t>
            </a:r>
          </a:p>
          <a:p>
            <a:pPr>
              <a:defRPr/>
            </a:pPr>
            <a:endParaRPr lang="en-US" sz="1400" dirty="0">
              <a:solidFill>
                <a:schemeClr val="bg1"/>
              </a:solidFill>
              <a:latin typeface="72-Regular"/>
            </a:endParaRPr>
          </a:p>
          <a:p>
            <a:pPr>
              <a:defRPr/>
            </a:pPr>
            <a:r>
              <a:rPr lang="en-US" sz="1400" dirty="0">
                <a:solidFill>
                  <a:schemeClr val="bg1"/>
                </a:solidFill>
                <a:latin typeface="72-Regular"/>
              </a:rPr>
              <a:t>It will also help technical team to identify the data center availability and cost associated with each service.</a:t>
            </a:r>
          </a:p>
          <a:p>
            <a:endParaRPr lang="en-IN" sz="1800" dirty="0">
              <a:hlinkClick r:id="" action="ppaction://noaction"/>
            </a:endParaRPr>
          </a:p>
          <a:p>
            <a:r>
              <a:rPr lang="en-IN" sz="1800" dirty="0">
                <a:hlinkClick r:id="" action="ppaction://noaction"/>
              </a:rPr>
              <a:t>https://discovery-center.cloud.sap/#/serviceCatalog</a:t>
            </a:r>
            <a:endParaRPr lang="en-IN" sz="1800" dirty="0"/>
          </a:p>
          <a:p>
            <a:endParaRPr lang="en-IN" sz="1800" dirty="0"/>
          </a:p>
        </p:txBody>
      </p:sp>
      <p:sp>
        <p:nvSpPr>
          <p:cNvPr id="7" name="TextBox 6">
            <a:extLst>
              <a:ext uri="{FF2B5EF4-FFF2-40B4-BE49-F238E27FC236}">
                <a16:creationId xmlns:a16="http://schemas.microsoft.com/office/drawing/2014/main" id="{52395A60-C6F3-B296-1DDF-6C755F46EC91}"/>
              </a:ext>
            </a:extLst>
          </p:cNvPr>
          <p:cNvSpPr txBox="1"/>
          <p:nvPr/>
        </p:nvSpPr>
        <p:spPr>
          <a:xfrm>
            <a:off x="189757" y="3140968"/>
            <a:ext cx="11809311" cy="2739211"/>
          </a:xfrm>
          <a:prstGeom prst="rect">
            <a:avLst/>
          </a:prstGeom>
          <a:noFill/>
        </p:spPr>
        <p:txBody>
          <a:bodyPr wrap="square">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72-Regular"/>
                <a:ea typeface="+mn-ea"/>
                <a:cs typeface="+mn-cs"/>
              </a:rPr>
              <a:t>Entitlements are the heart of all subaccounts in SAP BTP. They define which service and runtime artifacts you are able to use. </a:t>
            </a:r>
            <a:r>
              <a:rPr kumimoji="0" lang="en-US" sz="1400" b="0" i="0" u="none" strike="noStrike" kern="1200" cap="none" spc="0" normalizeH="0" baseline="0" noProof="0" dirty="0">
                <a:ln>
                  <a:noFill/>
                </a:ln>
                <a:solidFill>
                  <a:schemeClr val="bg1"/>
                </a:solidFill>
                <a:effectLst/>
                <a:uLnTx/>
                <a:uFillTx/>
                <a:latin typeface="72" panose="020B0503030000000003" pitchFamily="34" charset="0"/>
                <a:ea typeface="+mn-ea"/>
                <a:cs typeface="+mn-cs"/>
              </a:rPr>
              <a:t>When you purchase an enterprise account, you’re entitled to use a specific set of resources, such as the amount of memory that can be allocated to your applications.</a:t>
            </a:r>
          </a:p>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chemeClr val="bg1"/>
              </a:solidFill>
              <a:effectLst/>
              <a:uLnTx/>
              <a:uFillTx/>
              <a:latin typeface="72" panose="020B0503030000000003" pitchFamily="34" charset="0"/>
              <a:ea typeface="+mn-ea"/>
              <a:cs typeface="+mn-cs"/>
            </a:endParaRPr>
          </a:p>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72" panose="020B0503030000000003" pitchFamily="34" charset="0"/>
                <a:ea typeface="+mn-ea"/>
                <a:cs typeface="+mn-cs"/>
              </a:rPr>
              <a:t>An </a:t>
            </a:r>
            <a:r>
              <a:rPr kumimoji="0" lang="en-US" sz="1400" b="1" i="0" u="none" strike="noStrike" kern="1200" cap="none" spc="0" normalizeH="0" baseline="0" noProof="0" dirty="0">
                <a:ln>
                  <a:noFill/>
                </a:ln>
                <a:solidFill>
                  <a:schemeClr val="bg1"/>
                </a:solidFill>
                <a:effectLst/>
                <a:uLnTx/>
                <a:uFillTx/>
                <a:latin typeface="72" panose="020B0503030000000003" pitchFamily="34" charset="0"/>
                <a:ea typeface="+mn-ea"/>
                <a:cs typeface="+mn-cs"/>
              </a:rPr>
              <a:t>entitlement</a:t>
            </a:r>
            <a:r>
              <a:rPr kumimoji="0" lang="en-US" sz="1400" b="0" i="0" u="none" strike="noStrike" kern="1200" cap="none" spc="0" normalizeH="0" baseline="0" noProof="0" dirty="0">
                <a:ln>
                  <a:noFill/>
                </a:ln>
                <a:solidFill>
                  <a:schemeClr val="bg1"/>
                </a:solidFill>
                <a:effectLst/>
                <a:uLnTx/>
                <a:uFillTx/>
                <a:latin typeface="72" panose="020B0503030000000003" pitchFamily="34" charset="0"/>
                <a:ea typeface="+mn-ea"/>
                <a:cs typeface="+mn-cs"/>
              </a:rPr>
              <a:t> is your right to provision and consume a resource. In other words, entitlements are </a:t>
            </a:r>
            <a:r>
              <a:rPr kumimoji="0" lang="en-US" sz="1400" b="1" i="0" u="none" strike="noStrike" kern="1200" cap="none" spc="0" normalizeH="0" baseline="0" noProof="0" dirty="0">
                <a:ln>
                  <a:noFill/>
                </a:ln>
                <a:solidFill>
                  <a:schemeClr val="bg1"/>
                </a:solidFill>
                <a:effectLst/>
                <a:uLnTx/>
                <a:uFillTx/>
                <a:latin typeface="72" panose="020B0503030000000003" pitchFamily="34" charset="0"/>
                <a:ea typeface="+mn-ea"/>
                <a:cs typeface="+mn-cs"/>
              </a:rPr>
              <a:t>the service plans</a:t>
            </a:r>
            <a:r>
              <a:rPr kumimoji="0" lang="en-US" sz="1400" b="0" i="0" u="none" strike="noStrike" kern="1200" cap="none" spc="0" normalizeH="0" baseline="0" noProof="0" dirty="0">
                <a:ln>
                  <a:noFill/>
                </a:ln>
                <a:solidFill>
                  <a:schemeClr val="bg1"/>
                </a:solidFill>
                <a:effectLst/>
                <a:uLnTx/>
                <a:uFillTx/>
                <a:latin typeface="72" panose="020B0503030000000003" pitchFamily="34" charset="0"/>
                <a:ea typeface="+mn-ea"/>
                <a:cs typeface="+mn-cs"/>
              </a:rPr>
              <a:t> that you're entitled to use.</a:t>
            </a:r>
          </a:p>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chemeClr val="bg1"/>
              </a:solidFill>
              <a:effectLst/>
              <a:uLnTx/>
              <a:uFillTx/>
              <a:latin typeface="72" panose="020B0503030000000003" pitchFamily="34" charset="0"/>
              <a:ea typeface="+mn-ea"/>
              <a:cs typeface="+mn-cs"/>
            </a:endParaRPr>
          </a:p>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72" panose="020B0503030000000003" pitchFamily="34" charset="0"/>
                <a:ea typeface="+mn-ea"/>
                <a:cs typeface="+mn-cs"/>
              </a:rPr>
              <a:t>A </a:t>
            </a:r>
            <a:r>
              <a:rPr kumimoji="0" lang="en-US" sz="1400" b="1" i="0" u="none" strike="noStrike" kern="1200" cap="none" spc="0" normalizeH="0" baseline="0" noProof="0" dirty="0">
                <a:ln>
                  <a:noFill/>
                </a:ln>
                <a:solidFill>
                  <a:schemeClr val="bg1"/>
                </a:solidFill>
                <a:effectLst/>
                <a:uLnTx/>
                <a:uFillTx/>
                <a:latin typeface="72" panose="020B0503030000000003" pitchFamily="34" charset="0"/>
                <a:ea typeface="+mn-ea"/>
                <a:cs typeface="+mn-cs"/>
              </a:rPr>
              <a:t>quota</a:t>
            </a:r>
            <a:r>
              <a:rPr kumimoji="0" lang="en-US" sz="1400" b="0" i="0" u="none" strike="noStrike" kern="1200" cap="none" spc="0" normalizeH="0" baseline="0" noProof="0" dirty="0">
                <a:ln>
                  <a:noFill/>
                </a:ln>
                <a:solidFill>
                  <a:schemeClr val="bg1"/>
                </a:solidFill>
                <a:effectLst/>
                <a:uLnTx/>
                <a:uFillTx/>
                <a:latin typeface="72" panose="020B0503030000000003" pitchFamily="34" charset="0"/>
                <a:ea typeface="+mn-ea"/>
                <a:cs typeface="+mn-cs"/>
              </a:rPr>
              <a:t> represents the numeric quantity that defines the maximum allowed consumption of a resource. In other words, </a:t>
            </a:r>
            <a:r>
              <a:rPr kumimoji="0" lang="en-US" sz="1400" b="1" i="0" u="none" strike="noStrike" kern="1200" cap="none" spc="0" normalizeH="0" baseline="0" noProof="0" dirty="0">
                <a:ln>
                  <a:noFill/>
                </a:ln>
                <a:solidFill>
                  <a:schemeClr val="bg1"/>
                </a:solidFill>
                <a:effectLst/>
                <a:uLnTx/>
                <a:uFillTx/>
                <a:latin typeface="72" panose="020B0503030000000003" pitchFamily="34" charset="0"/>
                <a:ea typeface="+mn-ea"/>
                <a:cs typeface="+mn-cs"/>
              </a:rPr>
              <a:t>how much</a:t>
            </a:r>
            <a:r>
              <a:rPr kumimoji="0" lang="en-US" sz="1400" b="0" i="0" u="none" strike="noStrike" kern="1200" cap="none" spc="0" normalizeH="0" baseline="0" noProof="0" dirty="0">
                <a:ln>
                  <a:noFill/>
                </a:ln>
                <a:solidFill>
                  <a:schemeClr val="bg1"/>
                </a:solidFill>
                <a:effectLst/>
                <a:uLnTx/>
                <a:uFillTx/>
                <a:latin typeface="72" panose="020B0503030000000003" pitchFamily="34" charset="0"/>
                <a:ea typeface="+mn-ea"/>
                <a:cs typeface="+mn-cs"/>
              </a:rPr>
              <a:t> of a service plan you're entitled to use.</a:t>
            </a:r>
          </a:p>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chemeClr val="bg1"/>
              </a:solidFill>
              <a:effectLst/>
              <a:uLnTx/>
              <a:uFillTx/>
              <a:latin typeface="72" panose="020B0503030000000003" pitchFamily="34" charset="0"/>
              <a:ea typeface="+mn-ea"/>
              <a:cs typeface="+mn-cs"/>
            </a:endParaRPr>
          </a:p>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72" panose="020B0503030000000003" pitchFamily="34" charset="0"/>
                <a:ea typeface="+mn-ea"/>
                <a:cs typeface="+mn-cs"/>
              </a:rPr>
              <a:t>Entitlements and quotas are purchased and managed at global account level, from where they’re distributed to subaccounts, which consume them.</a:t>
            </a:r>
          </a:p>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72" panose="020B0503030000000003" pitchFamily="34" charset="0"/>
                <a:ea typeface="+mn-ea"/>
                <a:cs typeface="+mn-cs"/>
              </a:rPr>
              <a:t>When you remove quotas or entitlements from a subaccount, they become available again at global account level and can be assigned to other subaccounts.</a:t>
            </a:r>
          </a:p>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chemeClr val="bg1"/>
              </a:solidFill>
              <a:effectLst/>
              <a:uLnTx/>
              <a:uFillTx/>
              <a:latin typeface="Segoe UI"/>
              <a:ea typeface="+mn-ea"/>
              <a:cs typeface="+mn-cs"/>
            </a:endParaRPr>
          </a:p>
        </p:txBody>
      </p:sp>
    </p:spTree>
    <p:extLst>
      <p:ext uri="{BB962C8B-B14F-4D97-AF65-F5344CB8AC3E}">
        <p14:creationId xmlns:p14="http://schemas.microsoft.com/office/powerpoint/2010/main" val="3611912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7">
                                            <p:txEl>
                                              <p:pRg st="0" end="0"/>
                                            </p:txEl>
                                          </p:spTgt>
                                        </p:tgtEl>
                                        <p:attrNameLst>
                                          <p:attrName>style.visibility</p:attrName>
                                        </p:attrNameLst>
                                      </p:cBhvr>
                                      <p:to>
                                        <p:strVal val="visible"/>
                                      </p:to>
                                    </p:set>
                                    <p:animEffect transition="in" filter="fade">
                                      <p:cBhvr>
                                        <p:cTn id="14" dur="1000"/>
                                        <p:tgtEl>
                                          <p:spTgt spid="7">
                                            <p:txEl>
                                              <p:pRg st="0" end="0"/>
                                            </p:txEl>
                                          </p:spTgt>
                                        </p:tgtEl>
                                      </p:cBhvr>
                                    </p:animEffect>
                                    <p:anim calcmode="lin" valueType="num">
                                      <p:cBhvr>
                                        <p:cTn id="15"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7">
                                            <p:txEl>
                                              <p:pRg st="0" end="0"/>
                                            </p:txEl>
                                          </p:spTgt>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animEffect transition="in" filter="fade">
                                      <p:cBhvr>
                                        <p:cTn id="19" dur="1000"/>
                                        <p:tgtEl>
                                          <p:spTgt spid="7">
                                            <p:txEl>
                                              <p:pRg st="2" end="2"/>
                                            </p:txEl>
                                          </p:spTgt>
                                        </p:tgtEl>
                                      </p:cBhvr>
                                    </p:animEffect>
                                    <p:anim calcmode="lin" valueType="num">
                                      <p:cBhvr>
                                        <p:cTn id="20" dur="1000" fill="hold"/>
                                        <p:tgtEl>
                                          <p:spTgt spid="7">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7">
                                            <p:txEl>
                                              <p:pRg st="2" end="2"/>
                                            </p:txEl>
                                          </p:spTgt>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7">
                                            <p:txEl>
                                              <p:pRg st="4" end="4"/>
                                            </p:txEl>
                                          </p:spTgt>
                                        </p:tgtEl>
                                        <p:attrNameLst>
                                          <p:attrName>style.visibility</p:attrName>
                                        </p:attrNameLst>
                                      </p:cBhvr>
                                      <p:to>
                                        <p:strVal val="visible"/>
                                      </p:to>
                                    </p:set>
                                    <p:animEffect transition="in" filter="fade">
                                      <p:cBhvr>
                                        <p:cTn id="24" dur="1000"/>
                                        <p:tgtEl>
                                          <p:spTgt spid="7">
                                            <p:txEl>
                                              <p:pRg st="4" end="4"/>
                                            </p:txEl>
                                          </p:spTgt>
                                        </p:tgtEl>
                                      </p:cBhvr>
                                    </p:animEffect>
                                    <p:anim calcmode="lin" valueType="num">
                                      <p:cBhvr>
                                        <p:cTn id="25" dur="1000" fill="hold"/>
                                        <p:tgtEl>
                                          <p:spTgt spid="7">
                                            <p:txEl>
                                              <p:pRg st="4" end="4"/>
                                            </p:txEl>
                                          </p:spTgt>
                                        </p:tgtEl>
                                        <p:attrNameLst>
                                          <p:attrName>ppt_x</p:attrName>
                                        </p:attrNameLst>
                                      </p:cBhvr>
                                      <p:tavLst>
                                        <p:tav tm="0">
                                          <p:val>
                                            <p:strVal val="#ppt_x"/>
                                          </p:val>
                                        </p:tav>
                                        <p:tav tm="100000">
                                          <p:val>
                                            <p:strVal val="#ppt_x"/>
                                          </p:val>
                                        </p:tav>
                                      </p:tavLst>
                                    </p:anim>
                                    <p:anim calcmode="lin" valueType="num">
                                      <p:cBhvr>
                                        <p:cTn id="26" dur="1000" fill="hold"/>
                                        <p:tgtEl>
                                          <p:spTgt spid="7">
                                            <p:txEl>
                                              <p:pRg st="4" end="4"/>
                                            </p:txEl>
                                          </p:spTgt>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7">
                                            <p:txEl>
                                              <p:pRg st="6" end="6"/>
                                            </p:txEl>
                                          </p:spTgt>
                                        </p:tgtEl>
                                        <p:attrNameLst>
                                          <p:attrName>style.visibility</p:attrName>
                                        </p:attrNameLst>
                                      </p:cBhvr>
                                      <p:to>
                                        <p:strVal val="visible"/>
                                      </p:to>
                                    </p:set>
                                    <p:animEffect transition="in" filter="fade">
                                      <p:cBhvr>
                                        <p:cTn id="29" dur="1000"/>
                                        <p:tgtEl>
                                          <p:spTgt spid="7">
                                            <p:txEl>
                                              <p:pRg st="6" end="6"/>
                                            </p:txEl>
                                          </p:spTgt>
                                        </p:tgtEl>
                                      </p:cBhvr>
                                    </p:animEffect>
                                    <p:anim calcmode="lin" valueType="num">
                                      <p:cBhvr>
                                        <p:cTn id="30" dur="1000" fill="hold"/>
                                        <p:tgtEl>
                                          <p:spTgt spid="7">
                                            <p:txEl>
                                              <p:pRg st="6" end="6"/>
                                            </p:txEl>
                                          </p:spTgt>
                                        </p:tgtEl>
                                        <p:attrNameLst>
                                          <p:attrName>ppt_x</p:attrName>
                                        </p:attrNameLst>
                                      </p:cBhvr>
                                      <p:tavLst>
                                        <p:tav tm="0">
                                          <p:val>
                                            <p:strVal val="#ppt_x"/>
                                          </p:val>
                                        </p:tav>
                                        <p:tav tm="100000">
                                          <p:val>
                                            <p:strVal val="#ppt_x"/>
                                          </p:val>
                                        </p:tav>
                                      </p:tavLst>
                                    </p:anim>
                                    <p:anim calcmode="lin" valueType="num">
                                      <p:cBhvr>
                                        <p:cTn id="31" dur="1000" fill="hold"/>
                                        <p:tgtEl>
                                          <p:spTgt spid="7">
                                            <p:txEl>
                                              <p:pRg st="6" end="6"/>
                                            </p:txEl>
                                          </p:spTgt>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7">
                                            <p:txEl>
                                              <p:pRg st="7" end="7"/>
                                            </p:txEl>
                                          </p:spTgt>
                                        </p:tgtEl>
                                        <p:attrNameLst>
                                          <p:attrName>style.visibility</p:attrName>
                                        </p:attrNameLst>
                                      </p:cBhvr>
                                      <p:to>
                                        <p:strVal val="visible"/>
                                      </p:to>
                                    </p:set>
                                    <p:animEffect transition="in" filter="fade">
                                      <p:cBhvr>
                                        <p:cTn id="34" dur="1000"/>
                                        <p:tgtEl>
                                          <p:spTgt spid="7">
                                            <p:txEl>
                                              <p:pRg st="7" end="7"/>
                                            </p:txEl>
                                          </p:spTgt>
                                        </p:tgtEl>
                                      </p:cBhvr>
                                    </p:animEffect>
                                    <p:anim calcmode="lin" valueType="num">
                                      <p:cBhvr>
                                        <p:cTn id="35" dur="1000" fill="hold"/>
                                        <p:tgtEl>
                                          <p:spTgt spid="7">
                                            <p:txEl>
                                              <p:pRg st="7" end="7"/>
                                            </p:txEl>
                                          </p:spTgt>
                                        </p:tgtEl>
                                        <p:attrNameLst>
                                          <p:attrName>ppt_x</p:attrName>
                                        </p:attrNameLst>
                                      </p:cBhvr>
                                      <p:tavLst>
                                        <p:tav tm="0">
                                          <p:val>
                                            <p:strVal val="#ppt_x"/>
                                          </p:val>
                                        </p:tav>
                                        <p:tav tm="100000">
                                          <p:val>
                                            <p:strVal val="#ppt_x"/>
                                          </p:val>
                                        </p:tav>
                                      </p:tavLst>
                                    </p:anim>
                                    <p:anim calcmode="lin" valueType="num">
                                      <p:cBhvr>
                                        <p:cTn id="36" dur="1000" fill="hold"/>
                                        <p:tgtEl>
                                          <p:spTgt spid="7">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t>Quota Plans</a:t>
            </a:r>
          </a:p>
        </p:txBody>
      </p:sp>
      <p:sp>
        <p:nvSpPr>
          <p:cNvPr id="3" name="TextBox 2">
            <a:extLst>
              <a:ext uri="{FF2B5EF4-FFF2-40B4-BE49-F238E27FC236}">
                <a16:creationId xmlns:a16="http://schemas.microsoft.com/office/drawing/2014/main" id="{1DB24962-7304-2015-8D39-6475AEC736F6}"/>
              </a:ext>
            </a:extLst>
          </p:cNvPr>
          <p:cNvSpPr txBox="1"/>
          <p:nvPr/>
        </p:nvSpPr>
        <p:spPr>
          <a:xfrm>
            <a:off x="189756" y="1092385"/>
            <a:ext cx="11809312" cy="2308324"/>
          </a:xfrm>
          <a:prstGeom prst="rect">
            <a:avLst/>
          </a:prstGeom>
          <a:noFill/>
        </p:spPr>
        <p:txBody>
          <a:bodyPr wrap="square" rtlCol="0">
            <a:spAutoFit/>
          </a:bodyPr>
          <a:lstStyle/>
          <a:p>
            <a:r>
              <a:rPr lang="en-US" sz="1600" dirty="0">
                <a:solidFill>
                  <a:schemeClr val="bg1"/>
                </a:solidFill>
                <a:latin typeface="72" panose="020B0503030000000003" pitchFamily="34" charset="0"/>
              </a:rPr>
              <a:t>In the Cloud Foundry environment, you can further distribute the quotas that are allocated to a subaccount. This is done by creating space quota plans and assigning them to the spaces.</a:t>
            </a:r>
          </a:p>
          <a:p>
            <a:endParaRPr lang="en-US" sz="1600" dirty="0">
              <a:solidFill>
                <a:schemeClr val="bg1"/>
              </a:solidFill>
              <a:latin typeface="72" panose="020B0503030000000003" pitchFamily="34" charset="0"/>
            </a:endParaRPr>
          </a:p>
          <a:p>
            <a:r>
              <a:rPr lang="en-US" sz="1600" dirty="0">
                <a:solidFill>
                  <a:schemeClr val="bg1"/>
                </a:solidFill>
                <a:latin typeface="72" panose="020B0503030000000003" pitchFamily="34" charset="0"/>
              </a:rPr>
              <a:t>Space quota plans are optional and are used to limit how much each space can use, not to enable. If you don't create any space quota plans, all spaces in a subaccount using the Cloud Foundry environment have access to all entitlements and quotas in that subaccount. This means that one space could use up all the quota in a subaccount. </a:t>
            </a:r>
          </a:p>
          <a:p>
            <a:endParaRPr lang="en-US" sz="1600" dirty="0">
              <a:solidFill>
                <a:schemeClr val="bg1"/>
              </a:solidFill>
              <a:latin typeface="72" panose="020B0503030000000003" pitchFamily="34" charset="0"/>
            </a:endParaRPr>
          </a:p>
          <a:p>
            <a:r>
              <a:rPr lang="en-US" sz="1600" dirty="0">
                <a:solidFill>
                  <a:schemeClr val="bg1"/>
                </a:solidFill>
                <a:latin typeface="72" panose="020B0503030000000003" pitchFamily="34" charset="0"/>
              </a:rPr>
              <a:t>If you want to prevent that from happening and set a limit to how much each space can use from the total quota available in the subaccount, you can use quota plans and assign them to spaces.</a:t>
            </a:r>
          </a:p>
        </p:txBody>
      </p:sp>
    </p:spTree>
    <p:extLst>
      <p:ext uri="{BB962C8B-B14F-4D97-AF65-F5344CB8AC3E}">
        <p14:creationId xmlns:p14="http://schemas.microsoft.com/office/powerpoint/2010/main" val="11261457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1000"/>
                                        <p:tgtEl>
                                          <p:spTgt spid="3">
                                            <p:txEl>
                                              <p:pRg st="2" end="2"/>
                                            </p:txEl>
                                          </p:spTgt>
                                        </p:tgtEl>
                                      </p:cBhvr>
                                    </p:animEffect>
                                    <p:anim calcmode="lin" valueType="num">
                                      <p:cBhvr>
                                        <p:cTn id="13"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2" end="2"/>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1000"/>
                                        <p:tgtEl>
                                          <p:spTgt spid="3">
                                            <p:txEl>
                                              <p:pRg st="4" end="4"/>
                                            </p:txEl>
                                          </p:spTgt>
                                        </p:tgtEl>
                                      </p:cBhvr>
                                    </p:animEffect>
                                    <p:anim calcmode="lin" valueType="num">
                                      <p:cBhvr>
                                        <p:cTn id="18"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t>BTP Use Cases – Build New Applications</a:t>
            </a:r>
          </a:p>
        </p:txBody>
      </p:sp>
    </p:spTree>
    <p:extLst>
      <p:ext uri="{BB962C8B-B14F-4D97-AF65-F5344CB8AC3E}">
        <p14:creationId xmlns:p14="http://schemas.microsoft.com/office/powerpoint/2010/main" val="1478782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t>BTP Use Cases – Extend Existing Applications</a:t>
            </a:r>
          </a:p>
        </p:txBody>
      </p:sp>
    </p:spTree>
    <p:extLst>
      <p:ext uri="{BB962C8B-B14F-4D97-AF65-F5344CB8AC3E}">
        <p14:creationId xmlns:p14="http://schemas.microsoft.com/office/powerpoint/2010/main" val="3340257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t>BTP Use Cases – Use intelligent Technologies</a:t>
            </a:r>
          </a:p>
        </p:txBody>
      </p:sp>
    </p:spTree>
    <p:extLst>
      <p:ext uri="{BB962C8B-B14F-4D97-AF65-F5344CB8AC3E}">
        <p14:creationId xmlns:p14="http://schemas.microsoft.com/office/powerpoint/2010/main" val="2375751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t>BTP Use Cases – SAP Owned Solutions</a:t>
            </a:r>
          </a:p>
        </p:txBody>
      </p:sp>
    </p:spTree>
    <p:extLst>
      <p:ext uri="{BB962C8B-B14F-4D97-AF65-F5344CB8AC3E}">
        <p14:creationId xmlns:p14="http://schemas.microsoft.com/office/powerpoint/2010/main" val="3569072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t>Cloud Foundry Environment</a:t>
            </a:r>
          </a:p>
        </p:txBody>
      </p:sp>
      <p:pic>
        <p:nvPicPr>
          <p:cNvPr id="3074" name="Picture 2" descr="What is SAP Cloud Foundry, SAP Neo &amp; SAP Kyma (SAP BTP)? – A blog about SAP">
            <a:extLst>
              <a:ext uri="{FF2B5EF4-FFF2-40B4-BE49-F238E27FC236}">
                <a16:creationId xmlns:a16="http://schemas.microsoft.com/office/drawing/2014/main" id="{CE105DA6-2925-0D48-E01A-89497EFA45B0}"/>
              </a:ext>
            </a:extLst>
          </p:cNvPr>
          <p:cNvPicPr>
            <a:picLocks noChangeAspect="1" noChangeArrowheads="1"/>
          </p:cNvPicPr>
          <p:nvPr/>
        </p:nvPicPr>
        <p:blipFill rotWithShape="1">
          <a:blip r:embed="rId2">
            <a:grayscl/>
            <a:extLst>
              <a:ext uri="{28A0092B-C50C-407E-A947-70E740481C1C}">
                <a14:useLocalDpi xmlns:a14="http://schemas.microsoft.com/office/drawing/2010/main" val="0"/>
              </a:ext>
            </a:extLst>
          </a:blip>
          <a:srcRect t="17247"/>
          <a:stretch/>
        </p:blipFill>
        <p:spPr bwMode="auto">
          <a:xfrm>
            <a:off x="333772" y="1332180"/>
            <a:ext cx="9753600" cy="4689107"/>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7484CE8A-C878-B370-F229-E88C3BB43234}"/>
              </a:ext>
            </a:extLst>
          </p:cNvPr>
          <p:cNvSpPr/>
          <p:nvPr/>
        </p:nvSpPr>
        <p:spPr>
          <a:xfrm>
            <a:off x="2710036" y="1476196"/>
            <a:ext cx="1080120" cy="16287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582442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t>Tools to Setup</a:t>
            </a:r>
          </a:p>
        </p:txBody>
      </p:sp>
      <p:sp>
        <p:nvSpPr>
          <p:cNvPr id="6" name="TextBox 5">
            <a:extLst>
              <a:ext uri="{FF2B5EF4-FFF2-40B4-BE49-F238E27FC236}">
                <a16:creationId xmlns:a16="http://schemas.microsoft.com/office/drawing/2014/main" id="{6A0A19D8-C3C6-3EAF-E522-A7A51752E39E}"/>
              </a:ext>
            </a:extLst>
          </p:cNvPr>
          <p:cNvSpPr txBox="1"/>
          <p:nvPr/>
        </p:nvSpPr>
        <p:spPr>
          <a:xfrm>
            <a:off x="169734" y="908720"/>
            <a:ext cx="11665296" cy="2862322"/>
          </a:xfrm>
          <a:prstGeom prst="rect">
            <a:avLst/>
          </a:prstGeom>
          <a:noFill/>
        </p:spPr>
        <p:txBody>
          <a:bodyPr wrap="square">
            <a:spAutoFit/>
          </a:bodyPr>
          <a:lstStyle/>
          <a:p>
            <a:pPr marL="342797" marR="0" lvl="0" indent="-342797" algn="l" defTabSz="1218987" rtl="0" eaLnBrk="1" fontAlgn="auto" latinLnBrk="0" hangingPunct="1">
              <a:lnSpc>
                <a:spcPct val="100000"/>
              </a:lnSpc>
              <a:spcBef>
                <a:spcPts val="0"/>
              </a:spcBef>
              <a:spcAft>
                <a:spcPts val="0"/>
              </a:spcAft>
              <a:buClrTx/>
              <a:buSzTx/>
              <a:buFontTx/>
              <a:buAutoNum type="arabicPeriod"/>
              <a:tabLst/>
              <a:defRPr/>
            </a:pPr>
            <a:r>
              <a:rPr kumimoji="0" lang="en-US" sz="1800" b="0" i="0" u="none" strike="noStrike" kern="1200" cap="none" spc="0" normalizeH="0" baseline="0" noProof="0" dirty="0">
                <a:ln>
                  <a:noFill/>
                </a:ln>
                <a:solidFill>
                  <a:schemeClr val="bg1"/>
                </a:solidFill>
                <a:effectLst/>
                <a:uLnTx/>
                <a:uFillTx/>
                <a:latin typeface="Segoe UI"/>
                <a:ea typeface="+mn-ea"/>
                <a:cs typeface="+mn-cs"/>
              </a:rPr>
              <a:t>Git Setup - </a:t>
            </a:r>
            <a:r>
              <a:rPr kumimoji="0" lang="en-US" sz="1800" b="0" i="0" u="none" strike="noStrike" kern="1200" cap="none" spc="0" normalizeH="0" baseline="0" noProof="0" dirty="0">
                <a:ln>
                  <a:noFill/>
                </a:ln>
                <a:solidFill>
                  <a:prstClr val="black"/>
                </a:solidFill>
                <a:effectLst/>
                <a:uLnTx/>
                <a:uFillTx/>
                <a:latin typeface="Segoe UI"/>
                <a:ea typeface="+mn-ea"/>
                <a:cs typeface="+mn-cs"/>
                <a:hlinkClick r:id="rId2"/>
              </a:rPr>
              <a:t>https://git-scm.com/downloads</a:t>
            </a: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342797" marR="0" lvl="0" indent="-342797" algn="l" defTabSz="1218987" rtl="0" eaLnBrk="1" fontAlgn="auto" latinLnBrk="0" hangingPunct="1">
              <a:lnSpc>
                <a:spcPct val="100000"/>
              </a:lnSpc>
              <a:spcBef>
                <a:spcPts val="0"/>
              </a:spcBef>
              <a:spcAft>
                <a:spcPts val="0"/>
              </a:spcAft>
              <a:buClrTx/>
              <a:buSzTx/>
              <a:buFontTx/>
              <a:buAutoNum type="arabicPeriod"/>
              <a:tabLst/>
              <a:defRPr/>
            </a:pPr>
            <a:endParaRPr kumimoji="0" lang="en-US" sz="1800" b="0" i="0" u="none" strike="noStrike" kern="1200" cap="none" spc="0" normalizeH="0" baseline="0" noProof="0" dirty="0">
              <a:ln>
                <a:noFill/>
              </a:ln>
              <a:solidFill>
                <a:schemeClr val="bg1"/>
              </a:solidFill>
              <a:effectLst/>
              <a:uLnTx/>
              <a:uFillTx/>
              <a:latin typeface="Segoe UI"/>
              <a:ea typeface="+mn-ea"/>
              <a:cs typeface="+mn-cs"/>
            </a:endParaRPr>
          </a:p>
          <a:p>
            <a:pPr marL="342797" marR="0" lvl="0" indent="-342797" algn="l" defTabSz="1218987" rtl="0" eaLnBrk="1" fontAlgn="auto" latinLnBrk="0" hangingPunct="1">
              <a:lnSpc>
                <a:spcPct val="100000"/>
              </a:lnSpc>
              <a:spcBef>
                <a:spcPts val="0"/>
              </a:spcBef>
              <a:spcAft>
                <a:spcPts val="0"/>
              </a:spcAft>
              <a:buClrTx/>
              <a:buSzTx/>
              <a:buFontTx/>
              <a:buAutoNum type="arabicPeriod"/>
              <a:tabLst/>
              <a:defRPr/>
            </a:pPr>
            <a:r>
              <a:rPr kumimoji="0" lang="en-US" sz="1800" b="0" i="0" u="none" strike="noStrike" kern="1200" cap="none" spc="0" normalizeH="0" baseline="0" noProof="0" dirty="0">
                <a:ln>
                  <a:noFill/>
                </a:ln>
                <a:solidFill>
                  <a:schemeClr val="bg1"/>
                </a:solidFill>
                <a:effectLst/>
                <a:uLnTx/>
                <a:uFillTx/>
                <a:latin typeface="Segoe UI"/>
                <a:ea typeface="+mn-ea"/>
                <a:cs typeface="+mn-cs"/>
              </a:rPr>
              <a:t>CF CLI (Command Line Interface) Tool – allows to communicate/connect to CF</a:t>
            </a:r>
          </a:p>
          <a:p>
            <a:pPr marL="609493" marR="0" lvl="1" indent="0" algn="l" defTabSz="121898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a:ea typeface="+mn-ea"/>
                <a:cs typeface="+mn-cs"/>
                <a:hlinkClick r:id="rId3"/>
              </a:rPr>
              <a:t>https://github.com/cloudfoundry/cli/wiki/V6-CLI-Installation-Guide</a:t>
            </a: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a:defRPr/>
            </a:pPr>
            <a:endParaRPr kumimoji="0" lang="en-US" sz="1800" b="0" i="0" u="none" strike="noStrike" kern="1200" cap="none" spc="0" normalizeH="0" baseline="0" noProof="0" dirty="0">
              <a:ln>
                <a:noFill/>
              </a:ln>
              <a:solidFill>
                <a:schemeClr val="bg1"/>
              </a:solidFill>
              <a:effectLst/>
              <a:uLnTx/>
              <a:uFillTx/>
              <a:latin typeface="Segoe UI"/>
              <a:ea typeface="+mn-ea"/>
              <a:cs typeface="+mn-cs"/>
            </a:endParaRPr>
          </a:p>
          <a:p>
            <a:pPr>
              <a:defRPr/>
            </a:pPr>
            <a:r>
              <a:rPr kumimoji="0" lang="en-US" sz="1800" b="0" i="0" u="none" strike="noStrike" kern="1200" cap="none" spc="0" normalizeH="0" baseline="0" noProof="0" dirty="0">
                <a:ln>
                  <a:noFill/>
                </a:ln>
                <a:solidFill>
                  <a:schemeClr val="bg1"/>
                </a:solidFill>
                <a:effectLst/>
                <a:uLnTx/>
                <a:uFillTx/>
                <a:latin typeface="Segoe UI"/>
                <a:ea typeface="+mn-ea"/>
                <a:cs typeface="+mn-cs"/>
              </a:rPr>
              <a:t>3. Microsoft VS Code - </a:t>
            </a:r>
            <a:r>
              <a:rPr kumimoji="0" lang="en-US" sz="1800" b="0" i="0" u="none" strike="noStrike" kern="1200" cap="none" spc="0" normalizeH="0" baseline="0" noProof="0" dirty="0">
                <a:ln>
                  <a:noFill/>
                </a:ln>
                <a:solidFill>
                  <a:schemeClr val="bg1"/>
                </a:solidFill>
                <a:effectLst/>
                <a:uLnTx/>
                <a:uFillTx/>
                <a:latin typeface="Segoe UI"/>
                <a:ea typeface="+mn-ea"/>
                <a:cs typeface="+mn-cs"/>
                <a:hlinkClick r:id="rId4"/>
              </a:rPr>
              <a:t>https://code.visualstudio.com/download</a:t>
            </a:r>
            <a:endParaRPr kumimoji="0" lang="en-US" sz="1800" b="0" i="0" u="none" strike="noStrike" kern="1200" cap="none" spc="0" normalizeH="0" baseline="0" noProof="0" dirty="0">
              <a:ln>
                <a:noFill/>
              </a:ln>
              <a:solidFill>
                <a:schemeClr val="bg1"/>
              </a:solidFill>
              <a:effectLst/>
              <a:uLnTx/>
              <a:uFillTx/>
              <a:latin typeface="Segoe UI"/>
              <a:ea typeface="+mn-ea"/>
              <a:cs typeface="+mn-cs"/>
            </a:endParaRPr>
          </a:p>
          <a:p>
            <a:pPr>
              <a:defRPr/>
            </a:pPr>
            <a:endParaRPr kumimoji="0" lang="en-US" sz="1800" b="0" i="0" u="none" strike="noStrike" kern="1200" cap="none" spc="0" normalizeH="0" baseline="0" noProof="0" dirty="0">
              <a:ln>
                <a:noFill/>
              </a:ln>
              <a:solidFill>
                <a:schemeClr val="bg1"/>
              </a:solidFill>
              <a:effectLst/>
              <a:uLnTx/>
              <a:uFillTx/>
              <a:latin typeface="Segoe UI"/>
              <a:ea typeface="+mn-ea"/>
              <a:cs typeface="+mn-cs"/>
            </a:endParaRPr>
          </a:p>
          <a:p>
            <a:pPr>
              <a:defRPr/>
            </a:pPr>
            <a:endParaRPr kumimoji="0" lang="en-US" sz="1800" b="0" i="0" u="none" strike="noStrike" kern="1200" cap="none" spc="0" normalizeH="0" baseline="0" noProof="0" dirty="0">
              <a:ln>
                <a:noFill/>
              </a:ln>
              <a:solidFill>
                <a:schemeClr val="bg1"/>
              </a:solidFill>
              <a:effectLst/>
              <a:uLnTx/>
              <a:uFillTx/>
              <a:latin typeface="Segoe UI"/>
              <a:ea typeface="+mn-ea"/>
              <a:cs typeface="+mn-cs"/>
            </a:endParaRPr>
          </a:p>
          <a:p>
            <a:pPr>
              <a:defRPr/>
            </a:pPr>
            <a:endParaRPr kumimoji="0" lang="en-US" sz="1800" b="0" i="0" u="none" strike="noStrike" kern="1200" cap="none" spc="0" normalizeH="0" baseline="0" noProof="0" dirty="0">
              <a:ln>
                <a:noFill/>
              </a:ln>
              <a:solidFill>
                <a:schemeClr val="bg1"/>
              </a:solidFill>
              <a:effectLst/>
              <a:uLnTx/>
              <a:uFillTx/>
              <a:latin typeface="Segoe UI"/>
              <a:ea typeface="+mn-ea"/>
              <a:cs typeface="+mn-cs"/>
            </a:endParaRPr>
          </a:p>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23489900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t>Create First Hello World App and Deploy</a:t>
            </a:r>
          </a:p>
        </p:txBody>
      </p:sp>
      <p:pic>
        <p:nvPicPr>
          <p:cNvPr id="1026" name="Picture 2" descr="Page 3 | Fast Computer Images - Free Download on Freepik">
            <a:extLst>
              <a:ext uri="{FF2B5EF4-FFF2-40B4-BE49-F238E27FC236}">
                <a16:creationId xmlns:a16="http://schemas.microsoft.com/office/drawing/2014/main" id="{CB17146D-A5AA-3AB6-25B8-46606A9857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38628" y="1844824"/>
            <a:ext cx="3429000" cy="3429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2F0BE7D-9C4C-50F1-C3CD-BC16E8BB924F}"/>
              </a:ext>
            </a:extLst>
          </p:cNvPr>
          <p:cNvSpPr txBox="1"/>
          <p:nvPr/>
        </p:nvSpPr>
        <p:spPr>
          <a:xfrm>
            <a:off x="405780" y="1844824"/>
            <a:ext cx="6140244" cy="1569660"/>
          </a:xfrm>
          <a:prstGeom prst="rect">
            <a:avLst/>
          </a:prstGeom>
          <a:noFill/>
        </p:spPr>
        <p:txBody>
          <a:bodyPr wrap="square">
            <a:spAutoFit/>
          </a:bodyPr>
          <a:lstStyle/>
          <a:p>
            <a:r>
              <a:rPr lang="en-US" dirty="0">
                <a:hlinkClick r:id="rId3"/>
              </a:rPr>
              <a:t>https://github.com/soyuztechnologies/BTP_Architect_Training/blob/master/Day%201/helloworld.zip</a:t>
            </a:r>
            <a:endParaRPr lang="en-US" dirty="0"/>
          </a:p>
          <a:p>
            <a:endParaRPr lang="en-US" dirty="0"/>
          </a:p>
        </p:txBody>
      </p:sp>
    </p:spTree>
    <p:extLst>
      <p:ext uri="{BB962C8B-B14F-4D97-AF65-F5344CB8AC3E}">
        <p14:creationId xmlns:p14="http://schemas.microsoft.com/office/powerpoint/2010/main" val="3710963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36" name="Picture Placeholder 35">
            <a:extLst>
              <a:ext uri="{FF2B5EF4-FFF2-40B4-BE49-F238E27FC236}">
                <a16:creationId xmlns:a16="http://schemas.microsoft.com/office/drawing/2014/main" id="{984BD025-E8D6-4986-ACB4-348E6D14FD13}"/>
              </a:ext>
            </a:extLst>
          </p:cNvPr>
          <p:cNvPicPr>
            <a:picLocks noGrp="1" noChangeAspect="1"/>
          </p:cNvPicPr>
          <p:nvPr>
            <p:ph type="pic" sz="quarter" idx="13"/>
          </p:nvPr>
        </p:nvPicPr>
        <p:blipFill>
          <a:blip r:embed="rId3" cstate="print">
            <a:duotone>
              <a:prstClr val="black"/>
              <a:schemeClr val="accent3">
                <a:tint val="45000"/>
                <a:satMod val="400000"/>
              </a:schemeClr>
            </a:duotone>
            <a:extLst>
              <a:ext uri="{28A0092B-C50C-407E-A947-70E740481C1C}">
                <a14:useLocalDpi xmlns:a14="http://schemas.microsoft.com/office/drawing/2010/main" val="0"/>
              </a:ext>
            </a:extLst>
          </a:blip>
          <a:srcRect l="5490" r="5490"/>
          <a:stretch>
            <a:fillRect/>
          </a:stretch>
        </p:blipFill>
        <p:spPr/>
      </p:pic>
      <p:sp>
        <p:nvSpPr>
          <p:cNvPr id="969" name="Rectangle: Rounded Corners 968">
            <a:extLst>
              <a:ext uri="{FF2B5EF4-FFF2-40B4-BE49-F238E27FC236}">
                <a16:creationId xmlns:a16="http://schemas.microsoft.com/office/drawing/2014/main" id="{9A03188F-313C-4343-89F8-26EF3ADF19BC}"/>
              </a:ext>
            </a:extLst>
          </p:cNvPr>
          <p:cNvSpPr/>
          <p:nvPr/>
        </p:nvSpPr>
        <p:spPr>
          <a:xfrm>
            <a:off x="5466844" y="3474497"/>
            <a:ext cx="4553934" cy="2776268"/>
          </a:xfrm>
          <a:prstGeom prst="roundRect">
            <a:avLst>
              <a:gd name="adj" fmla="val 8835"/>
            </a:avLst>
          </a:prstGeom>
          <a:solidFill>
            <a:schemeClr val="bg1"/>
          </a:solidFill>
          <a:ln>
            <a:noFill/>
          </a:ln>
          <a:effectLst>
            <a:outerShdw blurRad="635000" dist="825500" dir="96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TextBox 21">
            <a:extLst>
              <a:ext uri="{FF2B5EF4-FFF2-40B4-BE49-F238E27FC236}">
                <a16:creationId xmlns:a16="http://schemas.microsoft.com/office/drawing/2014/main" id="{AF63EEB3-F05E-4EFB-A873-46F319EDA936}"/>
              </a:ext>
            </a:extLst>
          </p:cNvPr>
          <p:cNvSpPr txBox="1"/>
          <p:nvPr/>
        </p:nvSpPr>
        <p:spPr>
          <a:xfrm>
            <a:off x="5983196" y="3883286"/>
            <a:ext cx="3529104" cy="615553"/>
          </a:xfrm>
          <a:prstGeom prst="rect">
            <a:avLst/>
          </a:prstGeom>
          <a:noFill/>
        </p:spPr>
        <p:txBody>
          <a:bodyPr wrap="square" lIns="0" tIns="0" rIns="0" bIns="0" rtlCol="0">
            <a:spAutoFit/>
          </a:bodyPr>
          <a:lstStyle/>
          <a:p>
            <a:r>
              <a:rPr lang="en-IN" sz="4000" b="1" i="0" dirty="0">
                <a:solidFill>
                  <a:schemeClr val="accent3"/>
                </a:solidFill>
                <a:effectLst/>
              </a:rPr>
              <a:t>Introduction</a:t>
            </a:r>
            <a:endParaRPr lang="en-IN" sz="4000" b="1" dirty="0">
              <a:solidFill>
                <a:schemeClr val="accent2"/>
              </a:solidFill>
              <a:latin typeface="Segoe UI Light" panose="020B0502040204020203" pitchFamily="34" charset="0"/>
              <a:cs typeface="Segoe UI Light" panose="020B0502040204020203" pitchFamily="34" charset="0"/>
            </a:endParaRPr>
          </a:p>
        </p:txBody>
      </p:sp>
      <p:sp>
        <p:nvSpPr>
          <p:cNvPr id="970" name="TextBox 969">
            <a:extLst>
              <a:ext uri="{FF2B5EF4-FFF2-40B4-BE49-F238E27FC236}">
                <a16:creationId xmlns:a16="http://schemas.microsoft.com/office/drawing/2014/main" id="{1A0F3EB3-F5B2-4451-8944-2519F6807F15}"/>
              </a:ext>
            </a:extLst>
          </p:cNvPr>
          <p:cNvSpPr txBox="1"/>
          <p:nvPr/>
        </p:nvSpPr>
        <p:spPr>
          <a:xfrm>
            <a:off x="5940975" y="4498839"/>
            <a:ext cx="3529104" cy="984885"/>
          </a:xfrm>
          <a:prstGeom prst="rect">
            <a:avLst/>
          </a:prstGeom>
          <a:noFill/>
        </p:spPr>
        <p:txBody>
          <a:bodyPr wrap="square" lIns="0" tIns="0" rIns="0" bIns="0" rtlCol="0" anchor="t">
            <a:spAutoFit/>
          </a:bodyPr>
          <a:lstStyle/>
          <a:p>
            <a:r>
              <a:rPr lang="en-US" sz="1600" kern="0" dirty="0">
                <a:solidFill>
                  <a:schemeClr val="tx1">
                    <a:lumMod val="75000"/>
                    <a:lumOff val="25000"/>
                  </a:schemeClr>
                </a:solidFill>
                <a:latin typeface="Segoe UI" panose="020B0502040204020203" pitchFamily="34" charset="0"/>
                <a:ea typeface="Calibri Light" charset="0"/>
                <a:cs typeface="Segoe UI" panose="020B0502040204020203" pitchFamily="34" charset="0"/>
              </a:rPr>
              <a:t>Welcome to the BTP Architect Training Course, specially designed for senior SAP Consultants planning to provide guidance on SAP BTP Adoption</a:t>
            </a:r>
            <a:endParaRPr lang="en-US" sz="1600" dirty="0">
              <a:solidFill>
                <a:schemeClr val="tx1">
                  <a:lumMod val="75000"/>
                  <a:lumOff val="25000"/>
                </a:schemeClr>
              </a:solidFill>
              <a:latin typeface="Segoe UI" panose="020B0502040204020203" pitchFamily="34" charset="0"/>
              <a:ea typeface="Calibri Light" charset="0"/>
              <a:cs typeface="Segoe UI" panose="020B0502040204020203" pitchFamily="34" charset="0"/>
            </a:endParaRPr>
          </a:p>
        </p:txBody>
      </p:sp>
      <p:grpSp>
        <p:nvGrpSpPr>
          <p:cNvPr id="982" name="Group 981">
            <a:extLst>
              <a:ext uri="{FF2B5EF4-FFF2-40B4-BE49-F238E27FC236}">
                <a16:creationId xmlns:a16="http://schemas.microsoft.com/office/drawing/2014/main" id="{1C86F990-08A5-4110-8C03-B0D18CCCACC8}"/>
              </a:ext>
            </a:extLst>
          </p:cNvPr>
          <p:cNvGrpSpPr/>
          <p:nvPr/>
        </p:nvGrpSpPr>
        <p:grpSpPr>
          <a:xfrm>
            <a:off x="6006451" y="5654908"/>
            <a:ext cx="617354" cy="109990"/>
            <a:chOff x="6006451" y="5603130"/>
            <a:chExt cx="617354" cy="109990"/>
          </a:xfrm>
        </p:grpSpPr>
        <p:sp>
          <p:nvSpPr>
            <p:cNvPr id="983" name="Rectangle 5">
              <a:extLst>
                <a:ext uri="{FF2B5EF4-FFF2-40B4-BE49-F238E27FC236}">
                  <a16:creationId xmlns:a16="http://schemas.microsoft.com/office/drawing/2014/main" id="{CCB87286-5103-4700-AC2B-DF04BD9D7EFC}"/>
                </a:ext>
              </a:extLst>
            </p:cNvPr>
            <p:cNvSpPr>
              <a:spLocks noChangeArrowheads="1"/>
            </p:cNvSpPr>
            <p:nvPr/>
          </p:nvSpPr>
          <p:spPr bwMode="auto">
            <a:xfrm>
              <a:off x="6006451" y="5603130"/>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4" name="Rectangle 5">
              <a:extLst>
                <a:ext uri="{FF2B5EF4-FFF2-40B4-BE49-F238E27FC236}">
                  <a16:creationId xmlns:a16="http://schemas.microsoft.com/office/drawing/2014/main" id="{2D0F020C-961B-4DC7-A96C-D3933097D995}"/>
                </a:ext>
              </a:extLst>
            </p:cNvPr>
            <p:cNvSpPr>
              <a:spLocks noChangeArrowheads="1"/>
            </p:cNvSpPr>
            <p:nvPr/>
          </p:nvSpPr>
          <p:spPr bwMode="auto">
            <a:xfrm>
              <a:off x="6260132" y="5603130"/>
              <a:ext cx="109992" cy="109990"/>
            </a:xfrm>
            <a:prstGeom prst="rect">
              <a:avLst/>
            </a:prstGeom>
            <a:solidFill>
              <a:schemeClr val="accent2">
                <a:lumMod val="75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5" name="Rectangle 5">
              <a:extLst>
                <a:ext uri="{FF2B5EF4-FFF2-40B4-BE49-F238E27FC236}">
                  <a16:creationId xmlns:a16="http://schemas.microsoft.com/office/drawing/2014/main" id="{11A82165-5A27-4E8B-9852-5AB8EDC0DFE0}"/>
                </a:ext>
              </a:extLst>
            </p:cNvPr>
            <p:cNvSpPr>
              <a:spLocks noChangeArrowheads="1"/>
            </p:cNvSpPr>
            <p:nvPr/>
          </p:nvSpPr>
          <p:spPr bwMode="auto">
            <a:xfrm>
              <a:off x="6513813" y="5603130"/>
              <a:ext cx="10999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sp>
        <p:nvSpPr>
          <p:cNvPr id="986" name="TextBox 985">
            <a:extLst>
              <a:ext uri="{FF2B5EF4-FFF2-40B4-BE49-F238E27FC236}">
                <a16:creationId xmlns:a16="http://schemas.microsoft.com/office/drawing/2014/main" id="{F654CA03-8569-49F8-9893-34C384845174}"/>
              </a:ext>
            </a:extLst>
          </p:cNvPr>
          <p:cNvSpPr txBox="1"/>
          <p:nvPr/>
        </p:nvSpPr>
        <p:spPr>
          <a:xfrm>
            <a:off x="660392" y="5133729"/>
            <a:ext cx="4405534" cy="1107996"/>
          </a:xfrm>
          <a:prstGeom prst="rect">
            <a:avLst/>
          </a:prstGeom>
          <a:noFill/>
        </p:spPr>
        <p:txBody>
          <a:bodyPr wrap="square" lIns="0" tIns="0" rIns="0" bIns="0" rtlCol="0" anchor="t">
            <a:spAutoFit/>
          </a:bodyPr>
          <a:lstStyle/>
          <a:p>
            <a:r>
              <a:rPr lang="en-US" sz="1800" kern="0" dirty="0">
                <a:solidFill>
                  <a:schemeClr val="bg1"/>
                </a:solidFill>
                <a:latin typeface="Segoe UI" panose="020B0502040204020203" pitchFamily="34" charset="0"/>
                <a:ea typeface="Calibri Light" charset="0"/>
                <a:cs typeface="Segoe UI" panose="020B0502040204020203" pitchFamily="34" charset="0"/>
              </a:rPr>
              <a:t>The Course is designed to provide end to end development on SAP Business Technology platform, Deployment, lifecycle and security overview with Hands-on</a:t>
            </a:r>
            <a:endParaRPr lang="en-US" sz="1800" dirty="0">
              <a:solidFill>
                <a:schemeClr val="bg1"/>
              </a:solidFill>
              <a:latin typeface="Segoe UI" panose="020B0502040204020203" pitchFamily="34" charset="0"/>
              <a:ea typeface="Calibri Light" charset="0"/>
              <a:cs typeface="Segoe UI" panose="020B0502040204020203" pitchFamily="34" charset="0"/>
            </a:endParaRPr>
          </a:p>
        </p:txBody>
      </p:sp>
    </p:spTree>
    <p:extLst>
      <p:ext uri="{BB962C8B-B14F-4D97-AF65-F5344CB8AC3E}">
        <p14:creationId xmlns:p14="http://schemas.microsoft.com/office/powerpoint/2010/main" val="534305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t>Under the hood</a:t>
            </a:r>
          </a:p>
        </p:txBody>
      </p:sp>
      <p:pic>
        <p:nvPicPr>
          <p:cNvPr id="3" name="Picture 2">
            <a:extLst>
              <a:ext uri="{FF2B5EF4-FFF2-40B4-BE49-F238E27FC236}">
                <a16:creationId xmlns:a16="http://schemas.microsoft.com/office/drawing/2014/main" id="{684A4760-C74E-7126-049D-F0F0F5F0E17D}"/>
              </a:ext>
            </a:extLst>
          </p:cNvPr>
          <p:cNvPicPr>
            <a:picLocks noChangeAspect="1"/>
          </p:cNvPicPr>
          <p:nvPr/>
        </p:nvPicPr>
        <p:blipFill>
          <a:blip r:embed="rId2"/>
          <a:stretch>
            <a:fillRect/>
          </a:stretch>
        </p:blipFill>
        <p:spPr>
          <a:xfrm>
            <a:off x="693812" y="1196752"/>
            <a:ext cx="10230393" cy="5005294"/>
          </a:xfrm>
          <a:prstGeom prst="rect">
            <a:avLst/>
          </a:prstGeom>
        </p:spPr>
      </p:pic>
    </p:spTree>
    <p:extLst>
      <p:ext uri="{BB962C8B-B14F-4D97-AF65-F5344CB8AC3E}">
        <p14:creationId xmlns:p14="http://schemas.microsoft.com/office/powerpoint/2010/main" val="7285515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t>Micro Service Architecture</a:t>
            </a:r>
          </a:p>
        </p:txBody>
      </p:sp>
      <p:sp>
        <p:nvSpPr>
          <p:cNvPr id="3" name="TextBox 2">
            <a:extLst>
              <a:ext uri="{FF2B5EF4-FFF2-40B4-BE49-F238E27FC236}">
                <a16:creationId xmlns:a16="http://schemas.microsoft.com/office/drawing/2014/main" id="{6B46F0C4-CAEF-2FAE-6F66-A0938CABF11C}"/>
              </a:ext>
            </a:extLst>
          </p:cNvPr>
          <p:cNvSpPr txBox="1"/>
          <p:nvPr/>
        </p:nvSpPr>
        <p:spPr>
          <a:xfrm>
            <a:off x="189756" y="1148458"/>
            <a:ext cx="7280328" cy="3200876"/>
          </a:xfrm>
          <a:prstGeom prst="rect">
            <a:avLst/>
          </a:prstGeom>
          <a:noFill/>
        </p:spPr>
        <p:txBody>
          <a:bodyPr wrap="square" rtlCol="0">
            <a:spAutoFit/>
          </a:bodyPr>
          <a:lstStyle/>
          <a:p>
            <a:pPr defTabSz="914400">
              <a:spcBef>
                <a:spcPts val="300"/>
              </a:spcBef>
              <a:spcAft>
                <a:spcPts val="300"/>
              </a:spcAft>
            </a:pPr>
            <a:r>
              <a:rPr lang="en-US" sz="1800" dirty="0">
                <a:solidFill>
                  <a:schemeClr val="bg1"/>
                </a:solidFill>
                <a:latin typeface="Arial" panose="020B0604020202020204" pitchFamily="34" charset="0"/>
              </a:rPr>
              <a:t>Characteristics of the traditional model</a:t>
            </a:r>
          </a:p>
          <a:p>
            <a:pPr marL="285750" indent="-285750" defTabSz="914400">
              <a:spcBef>
                <a:spcPts val="300"/>
              </a:spcBef>
              <a:spcAft>
                <a:spcPts val="300"/>
              </a:spcAft>
              <a:buFont typeface="Arial" panose="020B0604020202020204" pitchFamily="34" charset="0"/>
              <a:buChar char="•"/>
            </a:pPr>
            <a:r>
              <a:rPr lang="en-US" sz="1800" dirty="0">
                <a:solidFill>
                  <a:schemeClr val="bg1"/>
                </a:solidFill>
                <a:latin typeface="Arial" panose="020B0604020202020204" pitchFamily="34" charset="0"/>
              </a:rPr>
              <a:t>SAP systems are one large logical system with a single (SQL) DB</a:t>
            </a:r>
          </a:p>
          <a:p>
            <a:pPr marL="285750" indent="-285750" defTabSz="914400">
              <a:spcBef>
                <a:spcPts val="300"/>
              </a:spcBef>
              <a:spcAft>
                <a:spcPts val="300"/>
              </a:spcAft>
              <a:buFont typeface="Arial" panose="020B0604020202020204" pitchFamily="34" charset="0"/>
              <a:buChar char="•"/>
            </a:pPr>
            <a:r>
              <a:rPr lang="en-US" sz="1800" dirty="0">
                <a:solidFill>
                  <a:schemeClr val="bg1"/>
                </a:solidFill>
                <a:latin typeface="Arial" panose="020B0604020202020204" pitchFamily="34" charset="0"/>
              </a:rPr>
              <a:t>Transactional consistency for all data is guaranteed</a:t>
            </a:r>
          </a:p>
          <a:p>
            <a:pPr marL="285750" indent="-285750" defTabSz="914400">
              <a:spcBef>
                <a:spcPts val="300"/>
              </a:spcBef>
              <a:spcAft>
                <a:spcPts val="300"/>
              </a:spcAft>
              <a:buFont typeface="Arial" panose="020B0604020202020204" pitchFamily="34" charset="0"/>
              <a:buChar char="•"/>
            </a:pPr>
            <a:r>
              <a:rPr lang="en-US" sz="1800" dirty="0">
                <a:solidFill>
                  <a:schemeClr val="bg1"/>
                </a:solidFill>
                <a:latin typeface="Arial" panose="020B0604020202020204" pitchFamily="34" charset="0"/>
              </a:rPr>
              <a:t>Big, infrequent releases with high risk</a:t>
            </a:r>
          </a:p>
          <a:p>
            <a:pPr defTabSz="914400">
              <a:spcBef>
                <a:spcPts val="300"/>
              </a:spcBef>
              <a:spcAft>
                <a:spcPts val="300"/>
              </a:spcAft>
            </a:pPr>
            <a:r>
              <a:rPr lang="en-US" sz="1800" dirty="0">
                <a:solidFill>
                  <a:schemeClr val="bg1"/>
                </a:solidFill>
                <a:latin typeface="Arial" panose="020B0604020202020204" pitchFamily="34" charset="0"/>
              </a:rPr>
              <a:t>Hard to apply cloud requirements</a:t>
            </a:r>
          </a:p>
          <a:p>
            <a:pPr marL="285750" indent="-285750" defTabSz="914400">
              <a:spcBef>
                <a:spcPts val="300"/>
              </a:spcBef>
              <a:spcAft>
                <a:spcPts val="300"/>
              </a:spcAft>
              <a:buFont typeface="Arial" panose="020B0604020202020204" pitchFamily="34" charset="0"/>
              <a:buChar char="•"/>
            </a:pPr>
            <a:r>
              <a:rPr lang="en-US" sz="1800" dirty="0">
                <a:solidFill>
                  <a:schemeClr val="bg1"/>
                </a:solidFill>
                <a:latin typeface="Arial" panose="020B0604020202020204" pitchFamily="34" charset="0"/>
              </a:rPr>
              <a:t>Monolith must be built, tested, deployed, and scaled as a whole</a:t>
            </a:r>
          </a:p>
          <a:p>
            <a:pPr marL="285750" indent="-285750" defTabSz="914400">
              <a:spcBef>
                <a:spcPts val="300"/>
              </a:spcBef>
              <a:spcAft>
                <a:spcPts val="300"/>
              </a:spcAft>
              <a:buFont typeface="Arial" panose="020B0604020202020204" pitchFamily="34" charset="0"/>
              <a:buChar char="•"/>
            </a:pPr>
            <a:r>
              <a:rPr lang="en-US" sz="1800" dirty="0">
                <a:solidFill>
                  <a:schemeClr val="bg1"/>
                </a:solidFill>
                <a:latin typeface="Arial" panose="020B0604020202020204" pitchFamily="34" charset="0"/>
              </a:rPr>
              <a:t>Vertical scaling* is limited, cost is non-linear</a:t>
            </a:r>
          </a:p>
          <a:p>
            <a:pPr marL="285750" indent="-285750" defTabSz="914400">
              <a:spcBef>
                <a:spcPts val="300"/>
              </a:spcBef>
              <a:spcAft>
                <a:spcPts val="300"/>
              </a:spcAft>
              <a:buFont typeface="Arial" panose="020B0604020202020204" pitchFamily="34" charset="0"/>
              <a:buChar char="•"/>
            </a:pPr>
            <a:r>
              <a:rPr lang="en-US" sz="1800" dirty="0">
                <a:solidFill>
                  <a:schemeClr val="bg1"/>
                </a:solidFill>
                <a:latin typeface="Arial" panose="020B0604020202020204" pitchFamily="34" charset="0"/>
              </a:rPr>
              <a:t>Systems often poorly utilized (dev-test, non-peak-times)</a:t>
            </a:r>
          </a:p>
          <a:p>
            <a:pPr marL="285750" indent="-285750" defTabSz="914400">
              <a:spcBef>
                <a:spcPts val="300"/>
              </a:spcBef>
              <a:spcAft>
                <a:spcPts val="300"/>
              </a:spcAft>
              <a:buFont typeface="Arial" panose="020B0604020202020204" pitchFamily="34" charset="0"/>
              <a:buChar char="•"/>
            </a:pPr>
            <a:r>
              <a:rPr lang="en-US" sz="1800" dirty="0">
                <a:solidFill>
                  <a:schemeClr val="bg1"/>
                </a:solidFill>
                <a:latin typeface="Arial" panose="020B0604020202020204" pitchFamily="34" charset="0"/>
              </a:rPr>
              <a:t>High availability setup requires almost double the infrastructure</a:t>
            </a:r>
            <a:endParaRPr lang="en-US" dirty="0">
              <a:solidFill>
                <a:schemeClr val="bg1"/>
              </a:solidFill>
              <a:latin typeface="Arial"/>
            </a:endParaRPr>
          </a:p>
        </p:txBody>
      </p:sp>
      <p:pic>
        <p:nvPicPr>
          <p:cNvPr id="4" name="Picture 3">
            <a:extLst>
              <a:ext uri="{FF2B5EF4-FFF2-40B4-BE49-F238E27FC236}">
                <a16:creationId xmlns:a16="http://schemas.microsoft.com/office/drawing/2014/main" id="{41C72253-0E4B-D1B3-5E5D-58873937ED3D}"/>
              </a:ext>
            </a:extLst>
          </p:cNvPr>
          <p:cNvPicPr>
            <a:picLocks noChangeAspect="1"/>
          </p:cNvPicPr>
          <p:nvPr/>
        </p:nvPicPr>
        <p:blipFill>
          <a:blip r:embed="rId2"/>
          <a:stretch>
            <a:fillRect/>
          </a:stretch>
        </p:blipFill>
        <p:spPr>
          <a:xfrm>
            <a:off x="8865308" y="1453313"/>
            <a:ext cx="2293819" cy="2758679"/>
          </a:xfrm>
          <a:prstGeom prst="rect">
            <a:avLst/>
          </a:prstGeom>
        </p:spPr>
      </p:pic>
      <p:sp>
        <p:nvSpPr>
          <p:cNvPr id="5" name="TextBox 4">
            <a:extLst>
              <a:ext uri="{FF2B5EF4-FFF2-40B4-BE49-F238E27FC236}">
                <a16:creationId xmlns:a16="http://schemas.microsoft.com/office/drawing/2014/main" id="{31E330A4-D61C-27E3-CBEC-3967F0681B93}"/>
              </a:ext>
            </a:extLst>
          </p:cNvPr>
          <p:cNvSpPr txBox="1"/>
          <p:nvPr/>
        </p:nvSpPr>
        <p:spPr>
          <a:xfrm>
            <a:off x="0" y="4712868"/>
            <a:ext cx="12192000" cy="1200329"/>
          </a:xfrm>
          <a:prstGeom prst="rect">
            <a:avLst/>
          </a:prstGeom>
          <a:solidFill>
            <a:srgbClr val="5B9BD5"/>
          </a:solidFill>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1" u="none" strike="noStrike" kern="0" cap="none" spc="0" normalizeH="0" baseline="0" noProof="0" dirty="0">
                <a:ln>
                  <a:noFill/>
                </a:ln>
                <a:solidFill>
                  <a:srgbClr val="FFFFFF"/>
                </a:solidFill>
                <a:effectLst/>
                <a:uLnTx/>
                <a:uFillTx/>
                <a:latin typeface="Arial-ItalicMT"/>
              </a:rPr>
              <a:t>“Microservice architecture is an approach to </a:t>
            </a:r>
            <a:r>
              <a:rPr kumimoji="0" lang="en-US" sz="1800" b="0" i="1" u="none" strike="noStrike" kern="0" cap="none" spc="0" normalizeH="0" baseline="0" noProof="0" dirty="0">
                <a:ln>
                  <a:noFill/>
                </a:ln>
                <a:solidFill>
                  <a:srgbClr val="FFFFFF"/>
                </a:solidFill>
                <a:effectLst/>
                <a:uLnTx/>
                <a:uFillTx/>
                <a:latin typeface="Arial" panose="020B0604020202020204" pitchFamily="34" charset="0"/>
              </a:rPr>
              <a:t>developing a single </a:t>
            </a:r>
            <a:r>
              <a:rPr kumimoji="0" lang="en-US" sz="1800" b="1" i="1" u="none" strike="noStrike" kern="0" cap="none" spc="0" normalizeH="0" baseline="0" noProof="0" dirty="0">
                <a:ln>
                  <a:noFill/>
                </a:ln>
                <a:solidFill>
                  <a:srgbClr val="FFFFFF"/>
                </a:solidFill>
                <a:effectLst/>
                <a:uLnTx/>
                <a:uFillTx/>
                <a:latin typeface="Arial" panose="020B0604020202020204" pitchFamily="34" charset="0"/>
              </a:rPr>
              <a:t>application </a:t>
            </a:r>
            <a:r>
              <a:rPr kumimoji="0" lang="en-US" sz="1800" b="0" i="1" u="none" strike="noStrike" kern="0" cap="none" spc="0" normalizeH="0" baseline="0" noProof="0" dirty="0">
                <a:ln>
                  <a:noFill/>
                </a:ln>
                <a:solidFill>
                  <a:srgbClr val="FFFFFF"/>
                </a:solidFill>
                <a:effectLst/>
                <a:uLnTx/>
                <a:uFillTx/>
                <a:latin typeface="Arial" panose="020B0604020202020204" pitchFamily="34" charset="0"/>
              </a:rPr>
              <a:t>as a </a:t>
            </a:r>
            <a:r>
              <a:rPr kumimoji="0" lang="en-US" sz="1800" b="1" i="1" u="none" strike="noStrike" kern="0" cap="none" spc="0" normalizeH="0" baseline="0" noProof="0" dirty="0">
                <a:ln>
                  <a:noFill/>
                </a:ln>
                <a:solidFill>
                  <a:srgbClr val="FFFFFF"/>
                </a:solidFill>
                <a:effectLst/>
                <a:uLnTx/>
                <a:uFillTx/>
                <a:latin typeface="Arial" panose="020B0604020202020204" pitchFamily="34" charset="0"/>
              </a:rPr>
              <a:t>suite of small services</a:t>
            </a:r>
            <a:r>
              <a:rPr kumimoji="0" lang="en-US" sz="1800" b="0" i="1" u="none" strike="noStrike" kern="0" cap="none" spc="0" normalizeH="0" baseline="0" noProof="0" dirty="0">
                <a:ln>
                  <a:noFill/>
                </a:ln>
                <a:solidFill>
                  <a:srgbClr val="FFFFFF"/>
                </a:solidFill>
                <a:effectLst/>
                <a:uLnTx/>
                <a:uFillTx/>
                <a:latin typeface="Arial" panose="020B0604020202020204" pitchFamily="34" charset="0"/>
              </a:rPr>
              <a:t>, each running in its own process and </a:t>
            </a:r>
            <a:r>
              <a:rPr kumimoji="0" lang="en-US" sz="1800" b="1" i="1" u="none" strike="noStrike" kern="0" cap="none" spc="0" normalizeH="0" baseline="0" noProof="0" dirty="0">
                <a:ln>
                  <a:noFill/>
                </a:ln>
                <a:solidFill>
                  <a:srgbClr val="FFFFFF"/>
                </a:solidFill>
                <a:effectLst/>
                <a:uLnTx/>
                <a:uFillTx/>
                <a:latin typeface="Arial" panose="020B0604020202020204" pitchFamily="34" charset="0"/>
              </a:rPr>
              <a:t>communicating with lightweight mechanisms</a:t>
            </a:r>
            <a:r>
              <a:rPr kumimoji="0" lang="en-US" sz="1800" b="0" i="1" u="none" strike="noStrike" kern="0" cap="none" spc="0" normalizeH="0" baseline="0" noProof="0" dirty="0">
                <a:ln>
                  <a:noFill/>
                </a:ln>
                <a:solidFill>
                  <a:srgbClr val="FFFFFF"/>
                </a:solidFill>
                <a:effectLst/>
                <a:uLnTx/>
                <a:uFillTx/>
                <a:latin typeface="Arial" panose="020B0604020202020204" pitchFamily="34" charset="0"/>
              </a:rPr>
              <a:t>, often an HTTP REST API. These services are built around </a:t>
            </a:r>
            <a:r>
              <a:rPr kumimoji="0" lang="en-US" sz="1800" b="1" i="1" u="none" strike="noStrike" kern="0" cap="none" spc="0" normalizeH="0" baseline="0" noProof="0" dirty="0">
                <a:ln>
                  <a:noFill/>
                </a:ln>
                <a:solidFill>
                  <a:srgbClr val="FFFFFF"/>
                </a:solidFill>
                <a:effectLst/>
                <a:uLnTx/>
                <a:uFillTx/>
                <a:latin typeface="Arial" panose="020B0604020202020204" pitchFamily="34" charset="0"/>
              </a:rPr>
              <a:t>business capabilities </a:t>
            </a:r>
            <a:r>
              <a:rPr kumimoji="0" lang="en-US" sz="1800" b="0" i="1" u="none" strike="noStrike" kern="0" cap="none" spc="0" normalizeH="0" baseline="0" noProof="0" dirty="0">
                <a:ln>
                  <a:noFill/>
                </a:ln>
                <a:solidFill>
                  <a:srgbClr val="FFFFFF"/>
                </a:solidFill>
                <a:effectLst/>
                <a:uLnTx/>
                <a:uFillTx/>
                <a:latin typeface="Arial" panose="020B0604020202020204" pitchFamily="34" charset="0"/>
              </a:rPr>
              <a:t>and </a:t>
            </a:r>
            <a:r>
              <a:rPr kumimoji="0" lang="en-US" sz="1800" b="1" i="1" u="none" strike="noStrike" kern="0" cap="none" spc="0" normalizeH="0" baseline="0" noProof="0" dirty="0">
                <a:ln>
                  <a:noFill/>
                </a:ln>
                <a:solidFill>
                  <a:srgbClr val="FFFFFF"/>
                </a:solidFill>
                <a:effectLst/>
                <a:uLnTx/>
                <a:uFillTx/>
                <a:latin typeface="Arial" panose="020B0604020202020204" pitchFamily="34" charset="0"/>
              </a:rPr>
              <a:t>independently deployable </a:t>
            </a:r>
            <a:r>
              <a:rPr kumimoji="0" lang="en-US" sz="1800" b="0" i="1" u="none" strike="noStrike" kern="0" cap="none" spc="0" normalizeH="0" baseline="0" noProof="0" dirty="0">
                <a:ln>
                  <a:noFill/>
                </a:ln>
                <a:solidFill>
                  <a:srgbClr val="FFFFFF"/>
                </a:solidFill>
                <a:effectLst/>
                <a:uLnTx/>
                <a:uFillTx/>
                <a:latin typeface="Arial" panose="020B0604020202020204" pitchFamily="34" charset="0"/>
              </a:rPr>
              <a:t>by </a:t>
            </a:r>
            <a:r>
              <a:rPr kumimoji="0" lang="en-US" sz="1800" b="1" i="1" u="none" strike="noStrike" kern="0" cap="none" spc="0" normalizeH="0" baseline="0" noProof="0" dirty="0">
                <a:ln>
                  <a:noFill/>
                </a:ln>
                <a:solidFill>
                  <a:srgbClr val="FFFFFF"/>
                </a:solidFill>
                <a:effectLst/>
                <a:uLnTx/>
                <a:uFillTx/>
                <a:latin typeface="Arial" panose="020B0604020202020204" pitchFamily="34" charset="0"/>
              </a:rPr>
              <a:t>fully automated deployment </a:t>
            </a:r>
            <a:r>
              <a:rPr kumimoji="0" lang="en-US" sz="1800" b="0" i="1" u="none" strike="noStrike" kern="0" cap="none" spc="0" normalizeH="0" baseline="0" noProof="0" dirty="0">
                <a:ln>
                  <a:noFill/>
                </a:ln>
                <a:solidFill>
                  <a:srgbClr val="FFFFFF"/>
                </a:solidFill>
                <a:effectLst/>
                <a:uLnTx/>
                <a:uFillTx/>
                <a:latin typeface="Arial-ItalicMT"/>
              </a:rPr>
              <a:t>machinery.” </a:t>
            </a:r>
            <a:endParaRPr kumimoji="0" lang="en-US" sz="1800" b="0" i="0" u="none" strike="noStrike" kern="0" cap="none" spc="0" normalizeH="0" baseline="0" noProof="0" dirty="0">
              <a:ln>
                <a:noFill/>
              </a:ln>
              <a:solidFill>
                <a:srgbClr val="FFFFFF"/>
              </a:solidFill>
              <a:effectLst/>
              <a:uLnTx/>
              <a:uFillTx/>
              <a:latin typeface="Arial"/>
            </a:endParaRPr>
          </a:p>
        </p:txBody>
      </p:sp>
    </p:spTree>
    <p:extLst>
      <p:ext uri="{BB962C8B-B14F-4D97-AF65-F5344CB8AC3E}">
        <p14:creationId xmlns:p14="http://schemas.microsoft.com/office/powerpoint/2010/main" val="5909947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t>Advantage of Microservices</a:t>
            </a:r>
          </a:p>
        </p:txBody>
      </p:sp>
      <p:sp>
        <p:nvSpPr>
          <p:cNvPr id="3" name="TextBox 2">
            <a:extLst>
              <a:ext uri="{FF2B5EF4-FFF2-40B4-BE49-F238E27FC236}">
                <a16:creationId xmlns:a16="http://schemas.microsoft.com/office/drawing/2014/main" id="{6662F91A-002F-E92F-75AE-69250A955D1B}"/>
              </a:ext>
            </a:extLst>
          </p:cNvPr>
          <p:cNvSpPr txBox="1"/>
          <p:nvPr/>
        </p:nvSpPr>
        <p:spPr>
          <a:xfrm>
            <a:off x="655321" y="1199418"/>
            <a:ext cx="11696243" cy="1200329"/>
          </a:xfrm>
          <a:prstGeom prst="rect">
            <a:avLst/>
          </a:prstGeom>
          <a:noFill/>
        </p:spPr>
        <p:txBody>
          <a:bodyPr wrap="square" rtlCol="0">
            <a:spAutoFit/>
          </a:bodyPr>
          <a:lstStyle/>
          <a:p>
            <a:pPr defTabSz="914400"/>
            <a:r>
              <a:rPr lang="en-US" sz="1800" dirty="0">
                <a:solidFill>
                  <a:schemeClr val="bg1"/>
                </a:solidFill>
                <a:latin typeface="Arial" panose="020B0604020202020204" pitchFamily="34" charset="0"/>
              </a:rPr>
              <a:t>Each microservice runs in a </a:t>
            </a:r>
            <a:r>
              <a:rPr lang="en-US" sz="1800" b="1" dirty="0">
                <a:solidFill>
                  <a:schemeClr val="bg1"/>
                </a:solidFill>
                <a:latin typeface="Arial" panose="020B0604020202020204" pitchFamily="34" charset="0"/>
              </a:rPr>
              <a:t>separate process / container</a:t>
            </a:r>
            <a:r>
              <a:rPr lang="en-US" sz="1800" dirty="0">
                <a:solidFill>
                  <a:schemeClr val="bg1"/>
                </a:solidFill>
                <a:latin typeface="Arial" panose="020B0604020202020204" pitchFamily="34" charset="0"/>
              </a:rPr>
              <a:t>.</a:t>
            </a:r>
          </a:p>
          <a:p>
            <a:pPr defTabSz="914400"/>
            <a:r>
              <a:rPr lang="en-US" sz="1800" dirty="0">
                <a:solidFill>
                  <a:schemeClr val="bg1"/>
                </a:solidFill>
                <a:latin typeface="Arial" panose="020B0604020202020204" pitchFamily="34" charset="0"/>
              </a:rPr>
              <a:t>This enables them to</a:t>
            </a:r>
          </a:p>
          <a:p>
            <a:pPr marL="285750" indent="-285750" defTabSz="914400">
              <a:buFont typeface="Arial" panose="020B0604020202020204" pitchFamily="34" charset="0"/>
              <a:buChar char="•"/>
            </a:pPr>
            <a:r>
              <a:rPr lang="en-US" sz="1800" dirty="0">
                <a:solidFill>
                  <a:schemeClr val="bg1"/>
                </a:solidFill>
                <a:latin typeface="Arial" panose="020B0604020202020204" pitchFamily="34" charset="0"/>
              </a:rPr>
              <a:t>Be deployed individually and frequently</a:t>
            </a:r>
          </a:p>
          <a:p>
            <a:pPr marL="285750" indent="-285750" defTabSz="914400">
              <a:buFont typeface="Arial" panose="020B0604020202020204" pitchFamily="34" charset="0"/>
              <a:buChar char="•"/>
            </a:pPr>
            <a:r>
              <a:rPr lang="en-US" sz="1800" dirty="0">
                <a:solidFill>
                  <a:schemeClr val="bg1"/>
                </a:solidFill>
                <a:latin typeface="Arial" panose="020B0604020202020204" pitchFamily="34" charset="0"/>
              </a:rPr>
              <a:t>(Auto)scale independently to varying loads</a:t>
            </a:r>
            <a:endParaRPr lang="en-US" dirty="0">
              <a:solidFill>
                <a:schemeClr val="bg1"/>
              </a:solidFill>
              <a:latin typeface="Arial"/>
            </a:endParaRPr>
          </a:p>
        </p:txBody>
      </p:sp>
      <p:pic>
        <p:nvPicPr>
          <p:cNvPr id="4" name="Picture 3">
            <a:extLst>
              <a:ext uri="{FF2B5EF4-FFF2-40B4-BE49-F238E27FC236}">
                <a16:creationId xmlns:a16="http://schemas.microsoft.com/office/drawing/2014/main" id="{7F16E9B3-B747-B1D0-3792-6B0F2B11B96E}"/>
              </a:ext>
            </a:extLst>
          </p:cNvPr>
          <p:cNvPicPr>
            <a:picLocks noChangeAspect="1"/>
          </p:cNvPicPr>
          <p:nvPr/>
        </p:nvPicPr>
        <p:blipFill rotWithShape="1">
          <a:blip r:embed="rId2"/>
          <a:srcRect t="12736" b="9086"/>
          <a:stretch/>
        </p:blipFill>
        <p:spPr>
          <a:xfrm>
            <a:off x="655321" y="2614192"/>
            <a:ext cx="8794242" cy="1376219"/>
          </a:xfrm>
          <a:prstGeom prst="rect">
            <a:avLst/>
          </a:prstGeom>
        </p:spPr>
      </p:pic>
      <p:sp>
        <p:nvSpPr>
          <p:cNvPr id="5" name="TextBox 4">
            <a:extLst>
              <a:ext uri="{FF2B5EF4-FFF2-40B4-BE49-F238E27FC236}">
                <a16:creationId xmlns:a16="http://schemas.microsoft.com/office/drawing/2014/main" id="{1C6873DE-5BCB-B93C-F7C3-ADF84D51A7DD}"/>
              </a:ext>
            </a:extLst>
          </p:cNvPr>
          <p:cNvSpPr txBox="1"/>
          <p:nvPr/>
        </p:nvSpPr>
        <p:spPr>
          <a:xfrm>
            <a:off x="655321" y="4204857"/>
            <a:ext cx="5154929" cy="1815882"/>
          </a:xfrm>
          <a:prstGeom prst="rect">
            <a:avLst/>
          </a:prstGeom>
          <a:noFill/>
        </p:spPr>
        <p:txBody>
          <a:bodyPr wrap="square">
            <a:spAutoFit/>
          </a:bodyPr>
          <a:lstStyle/>
          <a:p>
            <a:pPr defTabSz="914400"/>
            <a:r>
              <a:rPr lang="en-US" sz="2000" b="1" dirty="0">
                <a:solidFill>
                  <a:schemeClr val="bg1"/>
                </a:solidFill>
                <a:latin typeface="Arial" panose="020B0604020202020204" pitchFamily="34" charset="0"/>
              </a:rPr>
              <a:t>You can use technologies and languages that best fit the problem *</a:t>
            </a:r>
          </a:p>
          <a:p>
            <a:pPr marL="285750" indent="-285750" defTabSz="914400">
              <a:buFont typeface="Arial" panose="020B0604020202020204" pitchFamily="34" charset="0"/>
              <a:buChar char="•"/>
            </a:pPr>
            <a:r>
              <a:rPr lang="en-US" sz="1800" dirty="0">
                <a:solidFill>
                  <a:schemeClr val="bg1"/>
                </a:solidFill>
                <a:latin typeface="Arial" panose="020B0604020202020204" pitchFamily="34" charset="0"/>
              </a:rPr>
              <a:t>Microservices are self-contained, i.e. no shared data stores (!)</a:t>
            </a:r>
          </a:p>
          <a:p>
            <a:pPr marL="285750" indent="-285750" defTabSz="914400">
              <a:buFont typeface="Arial" panose="020B0604020202020204" pitchFamily="34" charset="0"/>
              <a:buChar char="•"/>
            </a:pPr>
            <a:r>
              <a:rPr lang="en-US" sz="1800" dirty="0">
                <a:solidFill>
                  <a:schemeClr val="bg1"/>
                </a:solidFill>
                <a:latin typeface="Arial" panose="020B0604020202020204" pitchFamily="34" charset="0"/>
              </a:rPr>
              <a:t>Using the right tools impacts productivity and performance</a:t>
            </a:r>
            <a:endParaRPr lang="en-US" sz="1800" dirty="0">
              <a:solidFill>
                <a:schemeClr val="bg1"/>
              </a:solidFill>
              <a:latin typeface="Arial"/>
            </a:endParaRPr>
          </a:p>
        </p:txBody>
      </p:sp>
      <p:pic>
        <p:nvPicPr>
          <p:cNvPr id="6" name="Picture 5">
            <a:extLst>
              <a:ext uri="{FF2B5EF4-FFF2-40B4-BE49-F238E27FC236}">
                <a16:creationId xmlns:a16="http://schemas.microsoft.com/office/drawing/2014/main" id="{20C37240-3625-D23D-C6E5-2860D5257C30}"/>
              </a:ext>
            </a:extLst>
          </p:cNvPr>
          <p:cNvPicPr>
            <a:picLocks noChangeAspect="1"/>
          </p:cNvPicPr>
          <p:nvPr/>
        </p:nvPicPr>
        <p:blipFill>
          <a:blip r:embed="rId3"/>
          <a:stretch>
            <a:fillRect/>
          </a:stretch>
        </p:blipFill>
        <p:spPr>
          <a:xfrm>
            <a:off x="6096000" y="4153999"/>
            <a:ext cx="5656272" cy="1917599"/>
          </a:xfrm>
          <a:prstGeom prst="rect">
            <a:avLst/>
          </a:prstGeom>
        </p:spPr>
      </p:pic>
    </p:spTree>
    <p:extLst>
      <p:ext uri="{BB962C8B-B14F-4D97-AF65-F5344CB8AC3E}">
        <p14:creationId xmlns:p14="http://schemas.microsoft.com/office/powerpoint/2010/main" val="3108545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392D8D-93B8-574B-53FA-5715E27E6C64}"/>
              </a:ext>
            </a:extLst>
          </p:cNvPr>
          <p:cNvSpPr>
            <a:spLocks noGrp="1"/>
          </p:cNvSpPr>
          <p:nvPr>
            <p:ph type="title"/>
          </p:nvPr>
        </p:nvSpPr>
        <p:spPr/>
        <p:txBody>
          <a:bodyPr/>
          <a:lstStyle/>
          <a:p>
            <a:r>
              <a:rPr lang="en-US" dirty="0"/>
              <a:t>Monolithic VS Microservice (Ex: Uber)</a:t>
            </a:r>
          </a:p>
        </p:txBody>
      </p:sp>
    </p:spTree>
    <p:extLst>
      <p:ext uri="{BB962C8B-B14F-4D97-AF65-F5344CB8AC3E}">
        <p14:creationId xmlns:p14="http://schemas.microsoft.com/office/powerpoint/2010/main" val="23326253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6DCD62-24A2-87EB-6701-3FF539B6593C}"/>
              </a:ext>
            </a:extLst>
          </p:cNvPr>
          <p:cNvSpPr>
            <a:spLocks noGrp="1"/>
          </p:cNvSpPr>
          <p:nvPr>
            <p:ph type="title"/>
          </p:nvPr>
        </p:nvSpPr>
        <p:spPr/>
        <p:txBody>
          <a:bodyPr/>
          <a:lstStyle/>
          <a:p>
            <a:r>
              <a:rPr lang="en-US" dirty="0"/>
              <a:t>What is Node JS?</a:t>
            </a:r>
          </a:p>
        </p:txBody>
      </p:sp>
      <p:sp>
        <p:nvSpPr>
          <p:cNvPr id="3" name="TextBox 2">
            <a:extLst>
              <a:ext uri="{FF2B5EF4-FFF2-40B4-BE49-F238E27FC236}">
                <a16:creationId xmlns:a16="http://schemas.microsoft.com/office/drawing/2014/main" id="{288C8D8E-8A81-3154-D2B6-08A6D238AF5F}"/>
              </a:ext>
            </a:extLst>
          </p:cNvPr>
          <p:cNvSpPr txBox="1"/>
          <p:nvPr/>
        </p:nvSpPr>
        <p:spPr>
          <a:xfrm>
            <a:off x="184163" y="784925"/>
            <a:ext cx="11809312" cy="1323439"/>
          </a:xfrm>
          <a:prstGeom prst="rect">
            <a:avLst/>
          </a:prstGeom>
          <a:noFill/>
        </p:spPr>
        <p:txBody>
          <a:bodyPr wrap="square" rtlCol="0">
            <a:spAutoFit/>
          </a:bodyPr>
          <a:lstStyle/>
          <a:p>
            <a:r>
              <a:rPr lang="en-US" sz="2000" dirty="0">
                <a:solidFill>
                  <a:schemeClr val="bg1"/>
                </a:solidFill>
              </a:rPr>
              <a:t>Node JS is an open source, cross platform, java script runtime environment and used for executing java script code outside the web browser. Java and JavaScript are different by their nature, design and use cases. Java Script was dominantly used as a web programming language. All the browser’s directly understand java script.</a:t>
            </a:r>
            <a:endParaRPr lang="en-IN" sz="2000" dirty="0">
              <a:solidFill>
                <a:schemeClr val="bg1"/>
              </a:solidFill>
            </a:endParaRPr>
          </a:p>
        </p:txBody>
      </p:sp>
      <p:sp>
        <p:nvSpPr>
          <p:cNvPr id="4" name="Rectangle 3">
            <a:extLst>
              <a:ext uri="{FF2B5EF4-FFF2-40B4-BE49-F238E27FC236}">
                <a16:creationId xmlns:a16="http://schemas.microsoft.com/office/drawing/2014/main" id="{353855E1-A3F8-D260-84DC-05B1AA59992E}"/>
              </a:ext>
            </a:extLst>
          </p:cNvPr>
          <p:cNvSpPr/>
          <p:nvPr/>
        </p:nvSpPr>
        <p:spPr>
          <a:xfrm>
            <a:off x="997153" y="3078010"/>
            <a:ext cx="1851305" cy="864096"/>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Client</a:t>
            </a:r>
          </a:p>
          <a:p>
            <a:pPr algn="ctr"/>
            <a:r>
              <a:rPr lang="en-US" dirty="0">
                <a:solidFill>
                  <a:schemeClr val="bg1"/>
                </a:solidFill>
              </a:rPr>
              <a:t>Browser</a:t>
            </a:r>
          </a:p>
        </p:txBody>
      </p:sp>
      <p:sp>
        <p:nvSpPr>
          <p:cNvPr id="5" name="Rectangle 4">
            <a:extLst>
              <a:ext uri="{FF2B5EF4-FFF2-40B4-BE49-F238E27FC236}">
                <a16:creationId xmlns:a16="http://schemas.microsoft.com/office/drawing/2014/main" id="{10ED48F1-346E-46DB-BD1C-52CFDA1176E5}"/>
              </a:ext>
            </a:extLst>
          </p:cNvPr>
          <p:cNvSpPr/>
          <p:nvPr/>
        </p:nvSpPr>
        <p:spPr>
          <a:xfrm>
            <a:off x="8753114" y="2773207"/>
            <a:ext cx="1851305" cy="1656184"/>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Server</a:t>
            </a:r>
          </a:p>
        </p:txBody>
      </p:sp>
      <p:cxnSp>
        <p:nvCxnSpPr>
          <p:cNvPr id="6" name="Straight Arrow Connector 5">
            <a:extLst>
              <a:ext uri="{FF2B5EF4-FFF2-40B4-BE49-F238E27FC236}">
                <a16:creationId xmlns:a16="http://schemas.microsoft.com/office/drawing/2014/main" id="{0FA95269-180B-B318-BCA4-E9FE3667C93E}"/>
              </a:ext>
            </a:extLst>
          </p:cNvPr>
          <p:cNvCxnSpPr/>
          <p:nvPr/>
        </p:nvCxnSpPr>
        <p:spPr>
          <a:xfrm>
            <a:off x="2848458" y="3222026"/>
            <a:ext cx="5904656"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DB4634BA-A5D6-557F-A36C-C6D265132562}"/>
              </a:ext>
            </a:extLst>
          </p:cNvPr>
          <p:cNvSpPr txBox="1"/>
          <p:nvPr/>
        </p:nvSpPr>
        <p:spPr>
          <a:xfrm>
            <a:off x="4864682" y="2933994"/>
            <a:ext cx="1851305" cy="338554"/>
          </a:xfrm>
          <a:prstGeom prst="rect">
            <a:avLst/>
          </a:prstGeom>
          <a:noFill/>
        </p:spPr>
        <p:txBody>
          <a:bodyPr wrap="square" rtlCol="0">
            <a:spAutoFit/>
          </a:bodyPr>
          <a:lstStyle/>
          <a:p>
            <a:r>
              <a:rPr lang="en-US" sz="1600" b="1" dirty="0">
                <a:solidFill>
                  <a:schemeClr val="bg1"/>
                </a:solidFill>
              </a:rPr>
              <a:t>request</a:t>
            </a:r>
          </a:p>
        </p:txBody>
      </p:sp>
      <p:sp>
        <p:nvSpPr>
          <p:cNvPr id="8" name="Rectangle: Rounded Corners 7">
            <a:extLst>
              <a:ext uri="{FF2B5EF4-FFF2-40B4-BE49-F238E27FC236}">
                <a16:creationId xmlns:a16="http://schemas.microsoft.com/office/drawing/2014/main" id="{1B0F89F6-0104-2F97-D7CD-2134BBAEB4AF}"/>
              </a:ext>
            </a:extLst>
          </p:cNvPr>
          <p:cNvSpPr/>
          <p:nvPr/>
        </p:nvSpPr>
        <p:spPr>
          <a:xfrm>
            <a:off x="8647727" y="3078010"/>
            <a:ext cx="1080120" cy="288028"/>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solidFill>
                  <a:schemeClr val="bg1"/>
                </a:solidFill>
              </a:rPr>
              <a:t>port</a:t>
            </a:r>
          </a:p>
        </p:txBody>
      </p:sp>
      <p:sp>
        <p:nvSpPr>
          <p:cNvPr id="9" name="Arrow: Curved Down 8">
            <a:extLst>
              <a:ext uri="{FF2B5EF4-FFF2-40B4-BE49-F238E27FC236}">
                <a16:creationId xmlns:a16="http://schemas.microsoft.com/office/drawing/2014/main" id="{051411B0-5836-ED37-0E38-E0CFE898C72C}"/>
              </a:ext>
            </a:extLst>
          </p:cNvPr>
          <p:cNvSpPr/>
          <p:nvPr/>
        </p:nvSpPr>
        <p:spPr>
          <a:xfrm>
            <a:off x="10841346" y="3726082"/>
            <a:ext cx="504056" cy="360040"/>
          </a:xfrm>
          <a:prstGeom prst="curvedDownArrow">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0" name="Arrow: Curved Down 9">
            <a:extLst>
              <a:ext uri="{FF2B5EF4-FFF2-40B4-BE49-F238E27FC236}">
                <a16:creationId xmlns:a16="http://schemas.microsoft.com/office/drawing/2014/main" id="{3508886E-3CBD-D8A6-7272-0F222CDA7CD3}"/>
              </a:ext>
            </a:extLst>
          </p:cNvPr>
          <p:cNvSpPr/>
          <p:nvPr/>
        </p:nvSpPr>
        <p:spPr>
          <a:xfrm rot="11262216">
            <a:off x="10774898" y="4210902"/>
            <a:ext cx="504056" cy="360040"/>
          </a:xfrm>
          <a:prstGeom prst="curvedDownArrow">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1" name="Flowchart: Magnetic Disk 10">
            <a:extLst>
              <a:ext uri="{FF2B5EF4-FFF2-40B4-BE49-F238E27FC236}">
                <a16:creationId xmlns:a16="http://schemas.microsoft.com/office/drawing/2014/main" id="{709C22C8-7673-20D8-7478-FF290F494A59}"/>
              </a:ext>
            </a:extLst>
          </p:cNvPr>
          <p:cNvSpPr/>
          <p:nvPr/>
        </p:nvSpPr>
        <p:spPr>
          <a:xfrm>
            <a:off x="11469050" y="3784368"/>
            <a:ext cx="547770" cy="664847"/>
          </a:xfrm>
          <a:prstGeom prst="flowChartMagneticDisk">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a:solidFill>
                <a:schemeClr val="bg1"/>
              </a:solidFill>
            </a:endParaRPr>
          </a:p>
        </p:txBody>
      </p:sp>
      <p:cxnSp>
        <p:nvCxnSpPr>
          <p:cNvPr id="12" name="Straight Arrow Connector 11">
            <a:extLst>
              <a:ext uri="{FF2B5EF4-FFF2-40B4-BE49-F238E27FC236}">
                <a16:creationId xmlns:a16="http://schemas.microsoft.com/office/drawing/2014/main" id="{166C5EB8-00F2-17AC-C5CC-2B2427FA2A75}"/>
              </a:ext>
            </a:extLst>
          </p:cNvPr>
          <p:cNvCxnSpPr>
            <a:stCxn id="5" idx="1"/>
          </p:cNvCxnSpPr>
          <p:nvPr/>
        </p:nvCxnSpPr>
        <p:spPr>
          <a:xfrm flipH="1">
            <a:off x="2848458" y="3601299"/>
            <a:ext cx="5904656"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AE9AA94F-66E0-070E-9EB3-6E0B2413EBAE}"/>
              </a:ext>
            </a:extLst>
          </p:cNvPr>
          <p:cNvSpPr txBox="1"/>
          <p:nvPr/>
        </p:nvSpPr>
        <p:spPr>
          <a:xfrm>
            <a:off x="4982160" y="3567548"/>
            <a:ext cx="1851305" cy="338554"/>
          </a:xfrm>
          <a:prstGeom prst="rect">
            <a:avLst/>
          </a:prstGeom>
          <a:noFill/>
        </p:spPr>
        <p:txBody>
          <a:bodyPr wrap="square" rtlCol="0">
            <a:spAutoFit/>
          </a:bodyPr>
          <a:lstStyle/>
          <a:p>
            <a:r>
              <a:rPr lang="en-US" sz="1600" b="1" dirty="0">
                <a:solidFill>
                  <a:schemeClr val="bg1"/>
                </a:solidFill>
              </a:rPr>
              <a:t>response</a:t>
            </a:r>
          </a:p>
        </p:txBody>
      </p:sp>
      <p:sp>
        <p:nvSpPr>
          <p:cNvPr id="14" name="TextBox 13">
            <a:extLst>
              <a:ext uri="{FF2B5EF4-FFF2-40B4-BE49-F238E27FC236}">
                <a16:creationId xmlns:a16="http://schemas.microsoft.com/office/drawing/2014/main" id="{489B97B1-5AEB-44C2-DAFE-6A45900D4FC7}"/>
              </a:ext>
            </a:extLst>
          </p:cNvPr>
          <p:cNvSpPr txBox="1"/>
          <p:nvPr/>
        </p:nvSpPr>
        <p:spPr>
          <a:xfrm>
            <a:off x="997153" y="2514318"/>
            <a:ext cx="2355361" cy="461665"/>
          </a:xfrm>
          <a:prstGeom prst="rect">
            <a:avLst/>
          </a:prstGeom>
          <a:noFill/>
        </p:spPr>
        <p:txBody>
          <a:bodyPr wrap="square" rtlCol="0">
            <a:spAutoFit/>
          </a:bodyPr>
          <a:lstStyle/>
          <a:p>
            <a:r>
              <a:rPr lang="en-US" b="1" dirty="0">
                <a:solidFill>
                  <a:schemeClr val="bg1"/>
                </a:solidFill>
              </a:rPr>
              <a:t>Java Script</a:t>
            </a:r>
          </a:p>
        </p:txBody>
      </p:sp>
      <p:sp>
        <p:nvSpPr>
          <p:cNvPr id="15" name="TextBox 14">
            <a:extLst>
              <a:ext uri="{FF2B5EF4-FFF2-40B4-BE49-F238E27FC236}">
                <a16:creationId xmlns:a16="http://schemas.microsoft.com/office/drawing/2014/main" id="{4CAE354E-96E3-BAA9-991E-CB8ED59A5557}"/>
              </a:ext>
            </a:extLst>
          </p:cNvPr>
          <p:cNvSpPr txBox="1"/>
          <p:nvPr/>
        </p:nvSpPr>
        <p:spPr>
          <a:xfrm>
            <a:off x="10753041" y="2437374"/>
            <a:ext cx="1240433" cy="1077218"/>
          </a:xfrm>
          <a:prstGeom prst="rect">
            <a:avLst/>
          </a:prstGeom>
          <a:noFill/>
        </p:spPr>
        <p:txBody>
          <a:bodyPr wrap="square" rtlCol="0">
            <a:spAutoFit/>
          </a:bodyPr>
          <a:lstStyle/>
          <a:p>
            <a:r>
              <a:rPr lang="en-US" sz="1600" b="1" dirty="0">
                <a:solidFill>
                  <a:schemeClr val="bg1"/>
                </a:solidFill>
              </a:rPr>
              <a:t>Java</a:t>
            </a:r>
          </a:p>
          <a:p>
            <a:r>
              <a:rPr lang="en-US" sz="1600" b="1" dirty="0">
                <a:solidFill>
                  <a:schemeClr val="bg1"/>
                </a:solidFill>
              </a:rPr>
              <a:t>ABAP</a:t>
            </a:r>
          </a:p>
          <a:p>
            <a:r>
              <a:rPr lang="en-US" sz="1600" b="1" dirty="0">
                <a:solidFill>
                  <a:schemeClr val="bg1"/>
                </a:solidFill>
              </a:rPr>
              <a:t>Python</a:t>
            </a:r>
          </a:p>
          <a:p>
            <a:r>
              <a:rPr lang="en-US" sz="1600" b="1" dirty="0">
                <a:solidFill>
                  <a:schemeClr val="bg1"/>
                </a:solidFill>
              </a:rPr>
              <a:t>C#</a:t>
            </a:r>
          </a:p>
        </p:txBody>
      </p:sp>
      <p:sp>
        <p:nvSpPr>
          <p:cNvPr id="16" name="Smiley Face 15">
            <a:extLst>
              <a:ext uri="{FF2B5EF4-FFF2-40B4-BE49-F238E27FC236}">
                <a16:creationId xmlns:a16="http://schemas.microsoft.com/office/drawing/2014/main" id="{14FE8CA4-4AE9-1CB8-C35E-A5A05246E8A7}"/>
              </a:ext>
            </a:extLst>
          </p:cNvPr>
          <p:cNvSpPr/>
          <p:nvPr/>
        </p:nvSpPr>
        <p:spPr>
          <a:xfrm>
            <a:off x="5440746" y="1997890"/>
            <a:ext cx="648072" cy="607353"/>
          </a:xfrm>
          <a:prstGeom prst="smileyFace">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solidFill>
                <a:schemeClr val="bg1"/>
              </a:solidFill>
            </a:endParaRPr>
          </a:p>
        </p:txBody>
      </p:sp>
      <p:sp>
        <p:nvSpPr>
          <p:cNvPr id="17" name="TextBox 16">
            <a:extLst>
              <a:ext uri="{FF2B5EF4-FFF2-40B4-BE49-F238E27FC236}">
                <a16:creationId xmlns:a16="http://schemas.microsoft.com/office/drawing/2014/main" id="{8F9638D7-D6A4-590A-AF98-3A39BB96657A}"/>
              </a:ext>
            </a:extLst>
          </p:cNvPr>
          <p:cNvSpPr txBox="1"/>
          <p:nvPr/>
        </p:nvSpPr>
        <p:spPr>
          <a:xfrm>
            <a:off x="184162" y="4086122"/>
            <a:ext cx="2880320" cy="461665"/>
          </a:xfrm>
          <a:prstGeom prst="rect">
            <a:avLst/>
          </a:prstGeom>
          <a:noFill/>
        </p:spPr>
        <p:txBody>
          <a:bodyPr wrap="square" rtlCol="0">
            <a:spAutoFit/>
          </a:bodyPr>
          <a:lstStyle/>
          <a:p>
            <a:r>
              <a:rPr lang="en-US" b="1" dirty="0">
                <a:solidFill>
                  <a:schemeClr val="bg1"/>
                </a:solidFill>
              </a:rPr>
              <a:t>Ryan </a:t>
            </a:r>
            <a:r>
              <a:rPr lang="en-US" b="1" dirty="0" err="1">
                <a:solidFill>
                  <a:schemeClr val="bg1"/>
                </a:solidFill>
              </a:rPr>
              <a:t>Dyal</a:t>
            </a:r>
            <a:endParaRPr lang="en-US" b="1" dirty="0">
              <a:solidFill>
                <a:schemeClr val="bg1"/>
              </a:solidFill>
            </a:endParaRPr>
          </a:p>
        </p:txBody>
      </p:sp>
      <p:sp>
        <p:nvSpPr>
          <p:cNvPr id="18" name="Isosceles Triangle 17">
            <a:extLst>
              <a:ext uri="{FF2B5EF4-FFF2-40B4-BE49-F238E27FC236}">
                <a16:creationId xmlns:a16="http://schemas.microsoft.com/office/drawing/2014/main" id="{6CF3C11A-FF3A-8AAF-4E63-1A1823DB2C52}"/>
              </a:ext>
            </a:extLst>
          </p:cNvPr>
          <p:cNvSpPr/>
          <p:nvPr/>
        </p:nvSpPr>
        <p:spPr>
          <a:xfrm>
            <a:off x="6405531" y="2203133"/>
            <a:ext cx="647246" cy="586850"/>
          </a:xfrm>
          <a:prstGeom prst="triangl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a:solidFill>
                <a:schemeClr val="bg1"/>
              </a:solidFill>
            </a:endParaRPr>
          </a:p>
        </p:txBody>
      </p:sp>
      <p:sp>
        <p:nvSpPr>
          <p:cNvPr id="19" name="Rectangle: Rounded Corners 18">
            <a:extLst>
              <a:ext uri="{FF2B5EF4-FFF2-40B4-BE49-F238E27FC236}">
                <a16:creationId xmlns:a16="http://schemas.microsoft.com/office/drawing/2014/main" id="{86D29E3B-B157-D778-DD05-FF3B75F17DA9}"/>
              </a:ext>
            </a:extLst>
          </p:cNvPr>
          <p:cNvSpPr/>
          <p:nvPr/>
        </p:nvSpPr>
        <p:spPr>
          <a:xfrm>
            <a:off x="6715987" y="2487636"/>
            <a:ext cx="648072" cy="388868"/>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0" name="Isosceles Triangle 19">
            <a:extLst>
              <a:ext uri="{FF2B5EF4-FFF2-40B4-BE49-F238E27FC236}">
                <a16:creationId xmlns:a16="http://schemas.microsoft.com/office/drawing/2014/main" id="{675CA06F-0A17-8B48-491A-070AEE866006}"/>
              </a:ext>
            </a:extLst>
          </p:cNvPr>
          <p:cNvSpPr/>
          <p:nvPr/>
        </p:nvSpPr>
        <p:spPr>
          <a:xfrm>
            <a:off x="9483231" y="2249157"/>
            <a:ext cx="647246" cy="586850"/>
          </a:xfrm>
          <a:prstGeom prst="triangl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a:solidFill>
                <a:schemeClr val="bg1"/>
              </a:solidFill>
            </a:endParaRPr>
          </a:p>
        </p:txBody>
      </p:sp>
      <p:sp>
        <p:nvSpPr>
          <p:cNvPr id="21" name="Rectangle: Rounded Corners 20">
            <a:extLst>
              <a:ext uri="{FF2B5EF4-FFF2-40B4-BE49-F238E27FC236}">
                <a16:creationId xmlns:a16="http://schemas.microsoft.com/office/drawing/2014/main" id="{A9626A74-77EC-EF8D-7966-DB7F5403244C}"/>
              </a:ext>
            </a:extLst>
          </p:cNvPr>
          <p:cNvSpPr/>
          <p:nvPr/>
        </p:nvSpPr>
        <p:spPr>
          <a:xfrm>
            <a:off x="9793687" y="2533660"/>
            <a:ext cx="648072" cy="388868"/>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2" name="TextBox 21">
            <a:extLst>
              <a:ext uri="{FF2B5EF4-FFF2-40B4-BE49-F238E27FC236}">
                <a16:creationId xmlns:a16="http://schemas.microsoft.com/office/drawing/2014/main" id="{80859276-5271-0F1A-7628-4FB2D3A45C83}"/>
              </a:ext>
            </a:extLst>
          </p:cNvPr>
          <p:cNvSpPr txBox="1"/>
          <p:nvPr/>
        </p:nvSpPr>
        <p:spPr>
          <a:xfrm>
            <a:off x="9278073" y="1881824"/>
            <a:ext cx="2355361" cy="461665"/>
          </a:xfrm>
          <a:prstGeom prst="rect">
            <a:avLst/>
          </a:prstGeom>
          <a:noFill/>
        </p:spPr>
        <p:txBody>
          <a:bodyPr wrap="square" rtlCol="0">
            <a:spAutoFit/>
          </a:bodyPr>
          <a:lstStyle/>
          <a:p>
            <a:r>
              <a:rPr lang="en-US" b="1" dirty="0">
                <a:solidFill>
                  <a:schemeClr val="bg1"/>
                </a:solidFill>
              </a:rPr>
              <a:t>Java Script</a:t>
            </a:r>
          </a:p>
        </p:txBody>
      </p:sp>
      <p:sp>
        <p:nvSpPr>
          <p:cNvPr id="23" name="TextBox 22">
            <a:extLst>
              <a:ext uri="{FF2B5EF4-FFF2-40B4-BE49-F238E27FC236}">
                <a16:creationId xmlns:a16="http://schemas.microsoft.com/office/drawing/2014/main" id="{C62784A2-CDA0-FB54-F765-38D8D47BFB96}"/>
              </a:ext>
            </a:extLst>
          </p:cNvPr>
          <p:cNvSpPr txBox="1"/>
          <p:nvPr/>
        </p:nvSpPr>
        <p:spPr>
          <a:xfrm>
            <a:off x="400186" y="4603102"/>
            <a:ext cx="11616634" cy="1754326"/>
          </a:xfrm>
          <a:prstGeom prst="rect">
            <a:avLst/>
          </a:prstGeom>
          <a:noFill/>
        </p:spPr>
        <p:txBody>
          <a:bodyPr wrap="square" rtlCol="0">
            <a:spAutoFit/>
          </a:bodyPr>
          <a:lstStyle/>
          <a:p>
            <a:r>
              <a:rPr lang="en-US" sz="1800" dirty="0">
                <a:solidFill>
                  <a:schemeClr val="bg1"/>
                </a:solidFill>
              </a:rPr>
              <a:t>Node JS is also a great web framework for beginners because it works great with data-intensive applications like streaming, real-time apps. It is free and easy to learn node </a:t>
            </a:r>
            <a:r>
              <a:rPr lang="en-US" sz="1800" dirty="0" err="1">
                <a:solidFill>
                  <a:schemeClr val="bg1"/>
                </a:solidFill>
              </a:rPr>
              <a:t>js</a:t>
            </a:r>
            <a:r>
              <a:rPr lang="en-US" sz="1800" dirty="0">
                <a:solidFill>
                  <a:schemeClr val="bg1"/>
                </a:solidFill>
              </a:rPr>
              <a:t>.</a:t>
            </a:r>
          </a:p>
          <a:p>
            <a:endParaRPr lang="en-US" sz="1800" dirty="0">
              <a:solidFill>
                <a:schemeClr val="bg1"/>
              </a:solidFill>
            </a:endParaRPr>
          </a:p>
          <a:p>
            <a:r>
              <a:rPr lang="en-US" sz="1800" dirty="0">
                <a:solidFill>
                  <a:schemeClr val="bg1"/>
                </a:solidFill>
              </a:rPr>
              <a:t>Applications of node </a:t>
            </a:r>
            <a:r>
              <a:rPr lang="en-US" sz="1800" dirty="0" err="1">
                <a:solidFill>
                  <a:schemeClr val="bg1"/>
                </a:solidFill>
              </a:rPr>
              <a:t>js</a:t>
            </a:r>
            <a:r>
              <a:rPr lang="en-US" sz="1800" dirty="0">
                <a:solidFill>
                  <a:schemeClr val="bg1"/>
                </a:solidFill>
              </a:rPr>
              <a:t>?</a:t>
            </a:r>
          </a:p>
          <a:p>
            <a:r>
              <a:rPr lang="en-US" sz="1800" dirty="0">
                <a:solidFill>
                  <a:schemeClr val="bg1"/>
                </a:solidFill>
              </a:rPr>
              <a:t>Build business logic on server side, DB lookups, Send Emails, write validations, create microservices, add automations, show output, build servers, host web apps, make excel/pdf more…</a:t>
            </a:r>
          </a:p>
        </p:txBody>
      </p:sp>
    </p:spTree>
    <p:extLst>
      <p:ext uri="{BB962C8B-B14F-4D97-AF65-F5344CB8AC3E}">
        <p14:creationId xmlns:p14="http://schemas.microsoft.com/office/powerpoint/2010/main" val="36650476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1000"/>
                                        <p:tgtEl>
                                          <p:spTgt spid="5"/>
                                        </p:tgtEl>
                                      </p:cBhvr>
                                    </p:animEffect>
                                    <p:anim calcmode="lin" valueType="num">
                                      <p:cBhvr>
                                        <p:cTn id="20" dur="1000" fill="hold"/>
                                        <p:tgtEl>
                                          <p:spTgt spid="5"/>
                                        </p:tgtEl>
                                        <p:attrNameLst>
                                          <p:attrName>ppt_x</p:attrName>
                                        </p:attrNameLst>
                                      </p:cBhvr>
                                      <p:tavLst>
                                        <p:tav tm="0">
                                          <p:val>
                                            <p:strVal val="#ppt_x"/>
                                          </p:val>
                                        </p:tav>
                                        <p:tav tm="100000">
                                          <p:val>
                                            <p:strVal val="#ppt_x"/>
                                          </p:val>
                                        </p:tav>
                                      </p:tavLst>
                                    </p:anim>
                                    <p:anim calcmode="lin" valueType="num">
                                      <p:cBhvr>
                                        <p:cTn id="21" dur="1000" fill="hold"/>
                                        <p:tgtEl>
                                          <p:spTgt spid="5"/>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1000"/>
                                        <p:tgtEl>
                                          <p:spTgt spid="6"/>
                                        </p:tgtEl>
                                      </p:cBhvr>
                                    </p:animEffect>
                                    <p:anim calcmode="lin" valueType="num">
                                      <p:cBhvr>
                                        <p:cTn id="25" dur="1000" fill="hold"/>
                                        <p:tgtEl>
                                          <p:spTgt spid="6"/>
                                        </p:tgtEl>
                                        <p:attrNameLst>
                                          <p:attrName>ppt_x</p:attrName>
                                        </p:attrNameLst>
                                      </p:cBhvr>
                                      <p:tavLst>
                                        <p:tav tm="0">
                                          <p:val>
                                            <p:strVal val="#ppt_x"/>
                                          </p:val>
                                        </p:tav>
                                        <p:tav tm="100000">
                                          <p:val>
                                            <p:strVal val="#ppt_x"/>
                                          </p:val>
                                        </p:tav>
                                      </p:tavLst>
                                    </p:anim>
                                    <p:anim calcmode="lin" valueType="num">
                                      <p:cBhvr>
                                        <p:cTn id="26" dur="1000" fill="hold"/>
                                        <p:tgtEl>
                                          <p:spTgt spid="6"/>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1000"/>
                                        <p:tgtEl>
                                          <p:spTgt spid="7"/>
                                        </p:tgtEl>
                                      </p:cBhvr>
                                    </p:animEffect>
                                    <p:anim calcmode="lin" valueType="num">
                                      <p:cBhvr>
                                        <p:cTn id="30" dur="1000" fill="hold"/>
                                        <p:tgtEl>
                                          <p:spTgt spid="7"/>
                                        </p:tgtEl>
                                        <p:attrNameLst>
                                          <p:attrName>ppt_x</p:attrName>
                                        </p:attrNameLst>
                                      </p:cBhvr>
                                      <p:tavLst>
                                        <p:tav tm="0">
                                          <p:val>
                                            <p:strVal val="#ppt_x"/>
                                          </p:val>
                                        </p:tav>
                                        <p:tav tm="100000">
                                          <p:val>
                                            <p:strVal val="#ppt_x"/>
                                          </p:val>
                                        </p:tav>
                                      </p:tavLst>
                                    </p:anim>
                                    <p:anim calcmode="lin" valueType="num">
                                      <p:cBhvr>
                                        <p:cTn id="31" dur="1000" fill="hold"/>
                                        <p:tgtEl>
                                          <p:spTgt spid="7"/>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fade">
                                      <p:cBhvr>
                                        <p:cTn id="34" dur="1000"/>
                                        <p:tgtEl>
                                          <p:spTgt spid="8"/>
                                        </p:tgtEl>
                                      </p:cBhvr>
                                    </p:animEffect>
                                    <p:anim calcmode="lin" valueType="num">
                                      <p:cBhvr>
                                        <p:cTn id="35" dur="1000" fill="hold"/>
                                        <p:tgtEl>
                                          <p:spTgt spid="8"/>
                                        </p:tgtEl>
                                        <p:attrNameLst>
                                          <p:attrName>ppt_x</p:attrName>
                                        </p:attrNameLst>
                                      </p:cBhvr>
                                      <p:tavLst>
                                        <p:tav tm="0">
                                          <p:val>
                                            <p:strVal val="#ppt_x"/>
                                          </p:val>
                                        </p:tav>
                                        <p:tav tm="100000">
                                          <p:val>
                                            <p:strVal val="#ppt_x"/>
                                          </p:val>
                                        </p:tav>
                                      </p:tavLst>
                                    </p:anim>
                                    <p:anim calcmode="lin" valueType="num">
                                      <p:cBhvr>
                                        <p:cTn id="36" dur="1000" fill="hold"/>
                                        <p:tgtEl>
                                          <p:spTgt spid="8"/>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9"/>
                                        </p:tgtEl>
                                        <p:attrNameLst>
                                          <p:attrName>style.visibility</p:attrName>
                                        </p:attrNameLst>
                                      </p:cBhvr>
                                      <p:to>
                                        <p:strVal val="visible"/>
                                      </p:to>
                                    </p:set>
                                    <p:animEffect transition="in" filter="fade">
                                      <p:cBhvr>
                                        <p:cTn id="39" dur="1000"/>
                                        <p:tgtEl>
                                          <p:spTgt spid="9"/>
                                        </p:tgtEl>
                                      </p:cBhvr>
                                    </p:animEffect>
                                    <p:anim calcmode="lin" valueType="num">
                                      <p:cBhvr>
                                        <p:cTn id="40" dur="1000" fill="hold"/>
                                        <p:tgtEl>
                                          <p:spTgt spid="9"/>
                                        </p:tgtEl>
                                        <p:attrNameLst>
                                          <p:attrName>ppt_x</p:attrName>
                                        </p:attrNameLst>
                                      </p:cBhvr>
                                      <p:tavLst>
                                        <p:tav tm="0">
                                          <p:val>
                                            <p:strVal val="#ppt_x"/>
                                          </p:val>
                                        </p:tav>
                                        <p:tav tm="100000">
                                          <p:val>
                                            <p:strVal val="#ppt_x"/>
                                          </p:val>
                                        </p:tav>
                                      </p:tavLst>
                                    </p:anim>
                                    <p:anim calcmode="lin" valueType="num">
                                      <p:cBhvr>
                                        <p:cTn id="41" dur="1000" fill="hold"/>
                                        <p:tgtEl>
                                          <p:spTgt spid="9"/>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10"/>
                                        </p:tgtEl>
                                        <p:attrNameLst>
                                          <p:attrName>style.visibility</p:attrName>
                                        </p:attrNameLst>
                                      </p:cBhvr>
                                      <p:to>
                                        <p:strVal val="visible"/>
                                      </p:to>
                                    </p:set>
                                    <p:animEffect transition="in" filter="fade">
                                      <p:cBhvr>
                                        <p:cTn id="44" dur="1000"/>
                                        <p:tgtEl>
                                          <p:spTgt spid="10"/>
                                        </p:tgtEl>
                                      </p:cBhvr>
                                    </p:animEffect>
                                    <p:anim calcmode="lin" valueType="num">
                                      <p:cBhvr>
                                        <p:cTn id="45" dur="1000" fill="hold"/>
                                        <p:tgtEl>
                                          <p:spTgt spid="10"/>
                                        </p:tgtEl>
                                        <p:attrNameLst>
                                          <p:attrName>ppt_x</p:attrName>
                                        </p:attrNameLst>
                                      </p:cBhvr>
                                      <p:tavLst>
                                        <p:tav tm="0">
                                          <p:val>
                                            <p:strVal val="#ppt_x"/>
                                          </p:val>
                                        </p:tav>
                                        <p:tav tm="100000">
                                          <p:val>
                                            <p:strVal val="#ppt_x"/>
                                          </p:val>
                                        </p:tav>
                                      </p:tavLst>
                                    </p:anim>
                                    <p:anim calcmode="lin" valueType="num">
                                      <p:cBhvr>
                                        <p:cTn id="46" dur="1000" fill="hold"/>
                                        <p:tgtEl>
                                          <p:spTgt spid="10"/>
                                        </p:tgtEl>
                                        <p:attrNameLst>
                                          <p:attrName>ppt_y</p:attrName>
                                        </p:attrNameLst>
                                      </p:cBhvr>
                                      <p:tavLst>
                                        <p:tav tm="0">
                                          <p:val>
                                            <p:strVal val="#ppt_y+.1"/>
                                          </p:val>
                                        </p:tav>
                                        <p:tav tm="100000">
                                          <p:val>
                                            <p:strVal val="#ppt_y"/>
                                          </p:val>
                                        </p:tav>
                                      </p:tavLst>
                                    </p:anim>
                                  </p:childTnLst>
                                </p:cTn>
                              </p:par>
                              <p:par>
                                <p:cTn id="47" presetID="42" presetClass="entr" presetSubtype="0" fill="hold" grpId="0" nodeType="withEffect">
                                  <p:stCondLst>
                                    <p:cond delay="0"/>
                                  </p:stCondLst>
                                  <p:childTnLst>
                                    <p:set>
                                      <p:cBhvr>
                                        <p:cTn id="48" dur="1" fill="hold">
                                          <p:stCondLst>
                                            <p:cond delay="0"/>
                                          </p:stCondLst>
                                        </p:cTn>
                                        <p:tgtEl>
                                          <p:spTgt spid="11"/>
                                        </p:tgtEl>
                                        <p:attrNameLst>
                                          <p:attrName>style.visibility</p:attrName>
                                        </p:attrNameLst>
                                      </p:cBhvr>
                                      <p:to>
                                        <p:strVal val="visible"/>
                                      </p:to>
                                    </p:set>
                                    <p:animEffect transition="in" filter="fade">
                                      <p:cBhvr>
                                        <p:cTn id="49" dur="1000"/>
                                        <p:tgtEl>
                                          <p:spTgt spid="11"/>
                                        </p:tgtEl>
                                      </p:cBhvr>
                                    </p:animEffect>
                                    <p:anim calcmode="lin" valueType="num">
                                      <p:cBhvr>
                                        <p:cTn id="50" dur="1000" fill="hold"/>
                                        <p:tgtEl>
                                          <p:spTgt spid="11"/>
                                        </p:tgtEl>
                                        <p:attrNameLst>
                                          <p:attrName>ppt_x</p:attrName>
                                        </p:attrNameLst>
                                      </p:cBhvr>
                                      <p:tavLst>
                                        <p:tav tm="0">
                                          <p:val>
                                            <p:strVal val="#ppt_x"/>
                                          </p:val>
                                        </p:tav>
                                        <p:tav tm="100000">
                                          <p:val>
                                            <p:strVal val="#ppt_x"/>
                                          </p:val>
                                        </p:tav>
                                      </p:tavLst>
                                    </p:anim>
                                    <p:anim calcmode="lin" valueType="num">
                                      <p:cBhvr>
                                        <p:cTn id="51" dur="1000" fill="hold"/>
                                        <p:tgtEl>
                                          <p:spTgt spid="11"/>
                                        </p:tgtEl>
                                        <p:attrNameLst>
                                          <p:attrName>ppt_y</p:attrName>
                                        </p:attrNameLst>
                                      </p:cBhvr>
                                      <p:tavLst>
                                        <p:tav tm="0">
                                          <p:val>
                                            <p:strVal val="#ppt_y+.1"/>
                                          </p:val>
                                        </p:tav>
                                        <p:tav tm="100000">
                                          <p:val>
                                            <p:strVal val="#ppt_y"/>
                                          </p:val>
                                        </p:tav>
                                      </p:tavLst>
                                    </p:anim>
                                  </p:childTnLst>
                                </p:cTn>
                              </p:par>
                              <p:par>
                                <p:cTn id="52" presetID="42" presetClass="entr" presetSubtype="0" fill="hold" nodeType="withEffect">
                                  <p:stCondLst>
                                    <p:cond delay="0"/>
                                  </p:stCondLst>
                                  <p:childTnLst>
                                    <p:set>
                                      <p:cBhvr>
                                        <p:cTn id="53" dur="1" fill="hold">
                                          <p:stCondLst>
                                            <p:cond delay="0"/>
                                          </p:stCondLst>
                                        </p:cTn>
                                        <p:tgtEl>
                                          <p:spTgt spid="12"/>
                                        </p:tgtEl>
                                        <p:attrNameLst>
                                          <p:attrName>style.visibility</p:attrName>
                                        </p:attrNameLst>
                                      </p:cBhvr>
                                      <p:to>
                                        <p:strVal val="visible"/>
                                      </p:to>
                                    </p:set>
                                    <p:animEffect transition="in" filter="fade">
                                      <p:cBhvr>
                                        <p:cTn id="54" dur="1000"/>
                                        <p:tgtEl>
                                          <p:spTgt spid="12"/>
                                        </p:tgtEl>
                                      </p:cBhvr>
                                    </p:animEffect>
                                    <p:anim calcmode="lin" valueType="num">
                                      <p:cBhvr>
                                        <p:cTn id="55" dur="1000" fill="hold"/>
                                        <p:tgtEl>
                                          <p:spTgt spid="12"/>
                                        </p:tgtEl>
                                        <p:attrNameLst>
                                          <p:attrName>ppt_x</p:attrName>
                                        </p:attrNameLst>
                                      </p:cBhvr>
                                      <p:tavLst>
                                        <p:tav tm="0">
                                          <p:val>
                                            <p:strVal val="#ppt_x"/>
                                          </p:val>
                                        </p:tav>
                                        <p:tav tm="100000">
                                          <p:val>
                                            <p:strVal val="#ppt_x"/>
                                          </p:val>
                                        </p:tav>
                                      </p:tavLst>
                                    </p:anim>
                                    <p:anim calcmode="lin" valueType="num">
                                      <p:cBhvr>
                                        <p:cTn id="56" dur="1000" fill="hold"/>
                                        <p:tgtEl>
                                          <p:spTgt spid="12"/>
                                        </p:tgtEl>
                                        <p:attrNameLst>
                                          <p:attrName>ppt_y</p:attrName>
                                        </p:attrNameLst>
                                      </p:cBhvr>
                                      <p:tavLst>
                                        <p:tav tm="0">
                                          <p:val>
                                            <p:strVal val="#ppt_y+.1"/>
                                          </p:val>
                                        </p:tav>
                                        <p:tav tm="100000">
                                          <p:val>
                                            <p:strVal val="#ppt_y"/>
                                          </p:val>
                                        </p:tav>
                                      </p:tavLst>
                                    </p:anim>
                                  </p:childTnLst>
                                </p:cTn>
                              </p:par>
                              <p:par>
                                <p:cTn id="57" presetID="42" presetClass="entr" presetSubtype="0" fill="hold" grpId="0" nodeType="withEffect">
                                  <p:stCondLst>
                                    <p:cond delay="0"/>
                                  </p:stCondLst>
                                  <p:childTnLst>
                                    <p:set>
                                      <p:cBhvr>
                                        <p:cTn id="58" dur="1" fill="hold">
                                          <p:stCondLst>
                                            <p:cond delay="0"/>
                                          </p:stCondLst>
                                        </p:cTn>
                                        <p:tgtEl>
                                          <p:spTgt spid="13"/>
                                        </p:tgtEl>
                                        <p:attrNameLst>
                                          <p:attrName>style.visibility</p:attrName>
                                        </p:attrNameLst>
                                      </p:cBhvr>
                                      <p:to>
                                        <p:strVal val="visible"/>
                                      </p:to>
                                    </p:set>
                                    <p:animEffect transition="in" filter="fade">
                                      <p:cBhvr>
                                        <p:cTn id="59" dur="1000"/>
                                        <p:tgtEl>
                                          <p:spTgt spid="13"/>
                                        </p:tgtEl>
                                      </p:cBhvr>
                                    </p:animEffect>
                                    <p:anim calcmode="lin" valueType="num">
                                      <p:cBhvr>
                                        <p:cTn id="60" dur="1000" fill="hold"/>
                                        <p:tgtEl>
                                          <p:spTgt spid="13"/>
                                        </p:tgtEl>
                                        <p:attrNameLst>
                                          <p:attrName>ppt_x</p:attrName>
                                        </p:attrNameLst>
                                      </p:cBhvr>
                                      <p:tavLst>
                                        <p:tav tm="0">
                                          <p:val>
                                            <p:strVal val="#ppt_x"/>
                                          </p:val>
                                        </p:tav>
                                        <p:tav tm="100000">
                                          <p:val>
                                            <p:strVal val="#ppt_x"/>
                                          </p:val>
                                        </p:tav>
                                      </p:tavLst>
                                    </p:anim>
                                    <p:anim calcmode="lin" valueType="num">
                                      <p:cBhvr>
                                        <p:cTn id="61" dur="1000" fill="hold"/>
                                        <p:tgtEl>
                                          <p:spTgt spid="13"/>
                                        </p:tgtEl>
                                        <p:attrNameLst>
                                          <p:attrName>ppt_y</p:attrName>
                                        </p:attrNameLst>
                                      </p:cBhvr>
                                      <p:tavLst>
                                        <p:tav tm="0">
                                          <p:val>
                                            <p:strVal val="#ppt_y+.1"/>
                                          </p:val>
                                        </p:tav>
                                        <p:tav tm="100000">
                                          <p:val>
                                            <p:strVal val="#ppt_y"/>
                                          </p:val>
                                        </p:tav>
                                      </p:tavLst>
                                    </p:anim>
                                  </p:childTnLst>
                                </p:cTn>
                              </p:par>
                              <p:par>
                                <p:cTn id="62" presetID="42" presetClass="entr" presetSubtype="0" fill="hold" grpId="0" nodeType="withEffect">
                                  <p:stCondLst>
                                    <p:cond delay="0"/>
                                  </p:stCondLst>
                                  <p:childTnLst>
                                    <p:set>
                                      <p:cBhvr>
                                        <p:cTn id="63" dur="1" fill="hold">
                                          <p:stCondLst>
                                            <p:cond delay="0"/>
                                          </p:stCondLst>
                                        </p:cTn>
                                        <p:tgtEl>
                                          <p:spTgt spid="14"/>
                                        </p:tgtEl>
                                        <p:attrNameLst>
                                          <p:attrName>style.visibility</p:attrName>
                                        </p:attrNameLst>
                                      </p:cBhvr>
                                      <p:to>
                                        <p:strVal val="visible"/>
                                      </p:to>
                                    </p:set>
                                    <p:animEffect transition="in" filter="fade">
                                      <p:cBhvr>
                                        <p:cTn id="64" dur="1000"/>
                                        <p:tgtEl>
                                          <p:spTgt spid="14"/>
                                        </p:tgtEl>
                                      </p:cBhvr>
                                    </p:animEffect>
                                    <p:anim calcmode="lin" valueType="num">
                                      <p:cBhvr>
                                        <p:cTn id="65" dur="1000" fill="hold"/>
                                        <p:tgtEl>
                                          <p:spTgt spid="14"/>
                                        </p:tgtEl>
                                        <p:attrNameLst>
                                          <p:attrName>ppt_x</p:attrName>
                                        </p:attrNameLst>
                                      </p:cBhvr>
                                      <p:tavLst>
                                        <p:tav tm="0">
                                          <p:val>
                                            <p:strVal val="#ppt_x"/>
                                          </p:val>
                                        </p:tav>
                                        <p:tav tm="100000">
                                          <p:val>
                                            <p:strVal val="#ppt_x"/>
                                          </p:val>
                                        </p:tav>
                                      </p:tavLst>
                                    </p:anim>
                                    <p:anim calcmode="lin" valueType="num">
                                      <p:cBhvr>
                                        <p:cTn id="66" dur="1000" fill="hold"/>
                                        <p:tgtEl>
                                          <p:spTgt spid="14"/>
                                        </p:tgtEl>
                                        <p:attrNameLst>
                                          <p:attrName>ppt_y</p:attrName>
                                        </p:attrNameLst>
                                      </p:cBhvr>
                                      <p:tavLst>
                                        <p:tav tm="0">
                                          <p:val>
                                            <p:strVal val="#ppt_y+.1"/>
                                          </p:val>
                                        </p:tav>
                                        <p:tav tm="100000">
                                          <p:val>
                                            <p:strVal val="#ppt_y"/>
                                          </p:val>
                                        </p:tav>
                                      </p:tavLst>
                                    </p:anim>
                                  </p:childTnLst>
                                </p:cTn>
                              </p:par>
                              <p:par>
                                <p:cTn id="67" presetID="42" presetClass="entr" presetSubtype="0" fill="hold" grpId="0" nodeType="withEffect">
                                  <p:stCondLst>
                                    <p:cond delay="0"/>
                                  </p:stCondLst>
                                  <p:childTnLst>
                                    <p:set>
                                      <p:cBhvr>
                                        <p:cTn id="68" dur="1" fill="hold">
                                          <p:stCondLst>
                                            <p:cond delay="0"/>
                                          </p:stCondLst>
                                        </p:cTn>
                                        <p:tgtEl>
                                          <p:spTgt spid="15"/>
                                        </p:tgtEl>
                                        <p:attrNameLst>
                                          <p:attrName>style.visibility</p:attrName>
                                        </p:attrNameLst>
                                      </p:cBhvr>
                                      <p:to>
                                        <p:strVal val="visible"/>
                                      </p:to>
                                    </p:set>
                                    <p:animEffect transition="in" filter="fade">
                                      <p:cBhvr>
                                        <p:cTn id="69" dur="1000"/>
                                        <p:tgtEl>
                                          <p:spTgt spid="15"/>
                                        </p:tgtEl>
                                      </p:cBhvr>
                                    </p:animEffect>
                                    <p:anim calcmode="lin" valueType="num">
                                      <p:cBhvr>
                                        <p:cTn id="70" dur="1000" fill="hold"/>
                                        <p:tgtEl>
                                          <p:spTgt spid="15"/>
                                        </p:tgtEl>
                                        <p:attrNameLst>
                                          <p:attrName>ppt_x</p:attrName>
                                        </p:attrNameLst>
                                      </p:cBhvr>
                                      <p:tavLst>
                                        <p:tav tm="0">
                                          <p:val>
                                            <p:strVal val="#ppt_x"/>
                                          </p:val>
                                        </p:tav>
                                        <p:tav tm="100000">
                                          <p:val>
                                            <p:strVal val="#ppt_x"/>
                                          </p:val>
                                        </p:tav>
                                      </p:tavLst>
                                    </p:anim>
                                    <p:anim calcmode="lin" valueType="num">
                                      <p:cBhvr>
                                        <p:cTn id="71" dur="1000" fill="hold"/>
                                        <p:tgtEl>
                                          <p:spTgt spid="15"/>
                                        </p:tgtEl>
                                        <p:attrNameLst>
                                          <p:attrName>ppt_y</p:attrName>
                                        </p:attrNameLst>
                                      </p:cBhvr>
                                      <p:tavLst>
                                        <p:tav tm="0">
                                          <p:val>
                                            <p:strVal val="#ppt_y+.1"/>
                                          </p:val>
                                        </p:tav>
                                        <p:tav tm="100000">
                                          <p:val>
                                            <p:strVal val="#ppt_y"/>
                                          </p:val>
                                        </p:tav>
                                      </p:tavLst>
                                    </p:anim>
                                  </p:childTnLst>
                                </p:cTn>
                              </p:par>
                              <p:par>
                                <p:cTn id="72" presetID="42" presetClass="entr" presetSubtype="0" fill="hold" grpId="0" nodeType="withEffect">
                                  <p:stCondLst>
                                    <p:cond delay="0"/>
                                  </p:stCondLst>
                                  <p:childTnLst>
                                    <p:set>
                                      <p:cBhvr>
                                        <p:cTn id="73" dur="1" fill="hold">
                                          <p:stCondLst>
                                            <p:cond delay="0"/>
                                          </p:stCondLst>
                                        </p:cTn>
                                        <p:tgtEl>
                                          <p:spTgt spid="16"/>
                                        </p:tgtEl>
                                        <p:attrNameLst>
                                          <p:attrName>style.visibility</p:attrName>
                                        </p:attrNameLst>
                                      </p:cBhvr>
                                      <p:to>
                                        <p:strVal val="visible"/>
                                      </p:to>
                                    </p:set>
                                    <p:animEffect transition="in" filter="fade">
                                      <p:cBhvr>
                                        <p:cTn id="74" dur="1000"/>
                                        <p:tgtEl>
                                          <p:spTgt spid="16"/>
                                        </p:tgtEl>
                                      </p:cBhvr>
                                    </p:animEffect>
                                    <p:anim calcmode="lin" valueType="num">
                                      <p:cBhvr>
                                        <p:cTn id="75" dur="1000" fill="hold"/>
                                        <p:tgtEl>
                                          <p:spTgt spid="16"/>
                                        </p:tgtEl>
                                        <p:attrNameLst>
                                          <p:attrName>ppt_x</p:attrName>
                                        </p:attrNameLst>
                                      </p:cBhvr>
                                      <p:tavLst>
                                        <p:tav tm="0">
                                          <p:val>
                                            <p:strVal val="#ppt_x"/>
                                          </p:val>
                                        </p:tav>
                                        <p:tav tm="100000">
                                          <p:val>
                                            <p:strVal val="#ppt_x"/>
                                          </p:val>
                                        </p:tav>
                                      </p:tavLst>
                                    </p:anim>
                                    <p:anim calcmode="lin" valueType="num">
                                      <p:cBhvr>
                                        <p:cTn id="76" dur="1000" fill="hold"/>
                                        <p:tgtEl>
                                          <p:spTgt spid="16"/>
                                        </p:tgtEl>
                                        <p:attrNameLst>
                                          <p:attrName>ppt_y</p:attrName>
                                        </p:attrNameLst>
                                      </p:cBhvr>
                                      <p:tavLst>
                                        <p:tav tm="0">
                                          <p:val>
                                            <p:strVal val="#ppt_y+.1"/>
                                          </p:val>
                                        </p:tav>
                                        <p:tav tm="100000">
                                          <p:val>
                                            <p:strVal val="#ppt_y"/>
                                          </p:val>
                                        </p:tav>
                                      </p:tavLst>
                                    </p:anim>
                                  </p:childTnLst>
                                </p:cTn>
                              </p:par>
                              <p:par>
                                <p:cTn id="77" presetID="42" presetClass="entr" presetSubtype="0" fill="hold" grpId="0" nodeType="withEffect">
                                  <p:stCondLst>
                                    <p:cond delay="0"/>
                                  </p:stCondLst>
                                  <p:childTnLst>
                                    <p:set>
                                      <p:cBhvr>
                                        <p:cTn id="78" dur="1" fill="hold">
                                          <p:stCondLst>
                                            <p:cond delay="0"/>
                                          </p:stCondLst>
                                        </p:cTn>
                                        <p:tgtEl>
                                          <p:spTgt spid="18"/>
                                        </p:tgtEl>
                                        <p:attrNameLst>
                                          <p:attrName>style.visibility</p:attrName>
                                        </p:attrNameLst>
                                      </p:cBhvr>
                                      <p:to>
                                        <p:strVal val="visible"/>
                                      </p:to>
                                    </p:set>
                                    <p:animEffect transition="in" filter="fade">
                                      <p:cBhvr>
                                        <p:cTn id="79" dur="1000"/>
                                        <p:tgtEl>
                                          <p:spTgt spid="18"/>
                                        </p:tgtEl>
                                      </p:cBhvr>
                                    </p:animEffect>
                                    <p:anim calcmode="lin" valueType="num">
                                      <p:cBhvr>
                                        <p:cTn id="80" dur="1000" fill="hold"/>
                                        <p:tgtEl>
                                          <p:spTgt spid="18"/>
                                        </p:tgtEl>
                                        <p:attrNameLst>
                                          <p:attrName>ppt_x</p:attrName>
                                        </p:attrNameLst>
                                      </p:cBhvr>
                                      <p:tavLst>
                                        <p:tav tm="0">
                                          <p:val>
                                            <p:strVal val="#ppt_x"/>
                                          </p:val>
                                        </p:tav>
                                        <p:tav tm="100000">
                                          <p:val>
                                            <p:strVal val="#ppt_x"/>
                                          </p:val>
                                        </p:tav>
                                      </p:tavLst>
                                    </p:anim>
                                    <p:anim calcmode="lin" valueType="num">
                                      <p:cBhvr>
                                        <p:cTn id="81" dur="1000" fill="hold"/>
                                        <p:tgtEl>
                                          <p:spTgt spid="18"/>
                                        </p:tgtEl>
                                        <p:attrNameLst>
                                          <p:attrName>ppt_y</p:attrName>
                                        </p:attrNameLst>
                                      </p:cBhvr>
                                      <p:tavLst>
                                        <p:tav tm="0">
                                          <p:val>
                                            <p:strVal val="#ppt_y+.1"/>
                                          </p:val>
                                        </p:tav>
                                        <p:tav tm="100000">
                                          <p:val>
                                            <p:strVal val="#ppt_y"/>
                                          </p:val>
                                        </p:tav>
                                      </p:tavLst>
                                    </p:anim>
                                  </p:childTnLst>
                                </p:cTn>
                              </p:par>
                              <p:par>
                                <p:cTn id="82" presetID="42" presetClass="entr" presetSubtype="0" fill="hold" grpId="0" nodeType="withEffect">
                                  <p:stCondLst>
                                    <p:cond delay="0"/>
                                  </p:stCondLst>
                                  <p:childTnLst>
                                    <p:set>
                                      <p:cBhvr>
                                        <p:cTn id="83" dur="1" fill="hold">
                                          <p:stCondLst>
                                            <p:cond delay="0"/>
                                          </p:stCondLst>
                                        </p:cTn>
                                        <p:tgtEl>
                                          <p:spTgt spid="19"/>
                                        </p:tgtEl>
                                        <p:attrNameLst>
                                          <p:attrName>style.visibility</p:attrName>
                                        </p:attrNameLst>
                                      </p:cBhvr>
                                      <p:to>
                                        <p:strVal val="visible"/>
                                      </p:to>
                                    </p:set>
                                    <p:animEffect transition="in" filter="fade">
                                      <p:cBhvr>
                                        <p:cTn id="84" dur="1000"/>
                                        <p:tgtEl>
                                          <p:spTgt spid="19"/>
                                        </p:tgtEl>
                                      </p:cBhvr>
                                    </p:animEffect>
                                    <p:anim calcmode="lin" valueType="num">
                                      <p:cBhvr>
                                        <p:cTn id="85" dur="1000" fill="hold"/>
                                        <p:tgtEl>
                                          <p:spTgt spid="19"/>
                                        </p:tgtEl>
                                        <p:attrNameLst>
                                          <p:attrName>ppt_x</p:attrName>
                                        </p:attrNameLst>
                                      </p:cBhvr>
                                      <p:tavLst>
                                        <p:tav tm="0">
                                          <p:val>
                                            <p:strVal val="#ppt_x"/>
                                          </p:val>
                                        </p:tav>
                                        <p:tav tm="100000">
                                          <p:val>
                                            <p:strVal val="#ppt_x"/>
                                          </p:val>
                                        </p:tav>
                                      </p:tavLst>
                                    </p:anim>
                                    <p:anim calcmode="lin" valueType="num">
                                      <p:cBhvr>
                                        <p:cTn id="86" dur="1000" fill="hold"/>
                                        <p:tgtEl>
                                          <p:spTgt spid="19"/>
                                        </p:tgtEl>
                                        <p:attrNameLst>
                                          <p:attrName>ppt_y</p:attrName>
                                        </p:attrNameLst>
                                      </p:cBhvr>
                                      <p:tavLst>
                                        <p:tav tm="0">
                                          <p:val>
                                            <p:strVal val="#ppt_y+.1"/>
                                          </p:val>
                                        </p:tav>
                                        <p:tav tm="100000">
                                          <p:val>
                                            <p:strVal val="#ppt_y"/>
                                          </p:val>
                                        </p:tav>
                                      </p:tavLst>
                                    </p:anim>
                                  </p:childTnLst>
                                </p:cTn>
                              </p:par>
                              <p:par>
                                <p:cTn id="87" presetID="42" presetClass="entr" presetSubtype="0" fill="hold" grpId="0" nodeType="withEffect">
                                  <p:stCondLst>
                                    <p:cond delay="0"/>
                                  </p:stCondLst>
                                  <p:childTnLst>
                                    <p:set>
                                      <p:cBhvr>
                                        <p:cTn id="88" dur="1" fill="hold">
                                          <p:stCondLst>
                                            <p:cond delay="0"/>
                                          </p:stCondLst>
                                        </p:cTn>
                                        <p:tgtEl>
                                          <p:spTgt spid="20"/>
                                        </p:tgtEl>
                                        <p:attrNameLst>
                                          <p:attrName>style.visibility</p:attrName>
                                        </p:attrNameLst>
                                      </p:cBhvr>
                                      <p:to>
                                        <p:strVal val="visible"/>
                                      </p:to>
                                    </p:set>
                                    <p:animEffect transition="in" filter="fade">
                                      <p:cBhvr>
                                        <p:cTn id="89" dur="1000"/>
                                        <p:tgtEl>
                                          <p:spTgt spid="20"/>
                                        </p:tgtEl>
                                      </p:cBhvr>
                                    </p:animEffect>
                                    <p:anim calcmode="lin" valueType="num">
                                      <p:cBhvr>
                                        <p:cTn id="90" dur="1000" fill="hold"/>
                                        <p:tgtEl>
                                          <p:spTgt spid="20"/>
                                        </p:tgtEl>
                                        <p:attrNameLst>
                                          <p:attrName>ppt_x</p:attrName>
                                        </p:attrNameLst>
                                      </p:cBhvr>
                                      <p:tavLst>
                                        <p:tav tm="0">
                                          <p:val>
                                            <p:strVal val="#ppt_x"/>
                                          </p:val>
                                        </p:tav>
                                        <p:tav tm="100000">
                                          <p:val>
                                            <p:strVal val="#ppt_x"/>
                                          </p:val>
                                        </p:tav>
                                      </p:tavLst>
                                    </p:anim>
                                    <p:anim calcmode="lin" valueType="num">
                                      <p:cBhvr>
                                        <p:cTn id="91" dur="1000" fill="hold"/>
                                        <p:tgtEl>
                                          <p:spTgt spid="20"/>
                                        </p:tgtEl>
                                        <p:attrNameLst>
                                          <p:attrName>ppt_y</p:attrName>
                                        </p:attrNameLst>
                                      </p:cBhvr>
                                      <p:tavLst>
                                        <p:tav tm="0">
                                          <p:val>
                                            <p:strVal val="#ppt_y+.1"/>
                                          </p:val>
                                        </p:tav>
                                        <p:tav tm="100000">
                                          <p:val>
                                            <p:strVal val="#ppt_y"/>
                                          </p:val>
                                        </p:tav>
                                      </p:tavLst>
                                    </p:anim>
                                  </p:childTnLst>
                                </p:cTn>
                              </p:par>
                              <p:par>
                                <p:cTn id="92" presetID="42" presetClass="entr" presetSubtype="0" fill="hold" grpId="0" nodeType="withEffect">
                                  <p:stCondLst>
                                    <p:cond delay="0"/>
                                  </p:stCondLst>
                                  <p:childTnLst>
                                    <p:set>
                                      <p:cBhvr>
                                        <p:cTn id="93" dur="1" fill="hold">
                                          <p:stCondLst>
                                            <p:cond delay="0"/>
                                          </p:stCondLst>
                                        </p:cTn>
                                        <p:tgtEl>
                                          <p:spTgt spid="21"/>
                                        </p:tgtEl>
                                        <p:attrNameLst>
                                          <p:attrName>style.visibility</p:attrName>
                                        </p:attrNameLst>
                                      </p:cBhvr>
                                      <p:to>
                                        <p:strVal val="visible"/>
                                      </p:to>
                                    </p:set>
                                    <p:animEffect transition="in" filter="fade">
                                      <p:cBhvr>
                                        <p:cTn id="94" dur="1000"/>
                                        <p:tgtEl>
                                          <p:spTgt spid="21"/>
                                        </p:tgtEl>
                                      </p:cBhvr>
                                    </p:animEffect>
                                    <p:anim calcmode="lin" valueType="num">
                                      <p:cBhvr>
                                        <p:cTn id="95" dur="1000" fill="hold"/>
                                        <p:tgtEl>
                                          <p:spTgt spid="21"/>
                                        </p:tgtEl>
                                        <p:attrNameLst>
                                          <p:attrName>ppt_x</p:attrName>
                                        </p:attrNameLst>
                                      </p:cBhvr>
                                      <p:tavLst>
                                        <p:tav tm="0">
                                          <p:val>
                                            <p:strVal val="#ppt_x"/>
                                          </p:val>
                                        </p:tav>
                                        <p:tav tm="100000">
                                          <p:val>
                                            <p:strVal val="#ppt_x"/>
                                          </p:val>
                                        </p:tav>
                                      </p:tavLst>
                                    </p:anim>
                                    <p:anim calcmode="lin" valueType="num">
                                      <p:cBhvr>
                                        <p:cTn id="96" dur="1000" fill="hold"/>
                                        <p:tgtEl>
                                          <p:spTgt spid="21"/>
                                        </p:tgtEl>
                                        <p:attrNameLst>
                                          <p:attrName>ppt_y</p:attrName>
                                        </p:attrNameLst>
                                      </p:cBhvr>
                                      <p:tavLst>
                                        <p:tav tm="0">
                                          <p:val>
                                            <p:strVal val="#ppt_y+.1"/>
                                          </p:val>
                                        </p:tav>
                                        <p:tav tm="100000">
                                          <p:val>
                                            <p:strVal val="#ppt_y"/>
                                          </p:val>
                                        </p:tav>
                                      </p:tavLst>
                                    </p:anim>
                                  </p:childTnLst>
                                </p:cTn>
                              </p:par>
                              <p:par>
                                <p:cTn id="97" presetID="42" presetClass="entr" presetSubtype="0" fill="hold" grpId="0" nodeType="withEffect">
                                  <p:stCondLst>
                                    <p:cond delay="0"/>
                                  </p:stCondLst>
                                  <p:childTnLst>
                                    <p:set>
                                      <p:cBhvr>
                                        <p:cTn id="98" dur="1" fill="hold">
                                          <p:stCondLst>
                                            <p:cond delay="0"/>
                                          </p:stCondLst>
                                        </p:cTn>
                                        <p:tgtEl>
                                          <p:spTgt spid="22"/>
                                        </p:tgtEl>
                                        <p:attrNameLst>
                                          <p:attrName>style.visibility</p:attrName>
                                        </p:attrNameLst>
                                      </p:cBhvr>
                                      <p:to>
                                        <p:strVal val="visible"/>
                                      </p:to>
                                    </p:set>
                                    <p:animEffect transition="in" filter="fade">
                                      <p:cBhvr>
                                        <p:cTn id="99" dur="1000"/>
                                        <p:tgtEl>
                                          <p:spTgt spid="22"/>
                                        </p:tgtEl>
                                      </p:cBhvr>
                                    </p:animEffect>
                                    <p:anim calcmode="lin" valueType="num">
                                      <p:cBhvr>
                                        <p:cTn id="100" dur="1000" fill="hold"/>
                                        <p:tgtEl>
                                          <p:spTgt spid="22"/>
                                        </p:tgtEl>
                                        <p:attrNameLst>
                                          <p:attrName>ppt_x</p:attrName>
                                        </p:attrNameLst>
                                      </p:cBhvr>
                                      <p:tavLst>
                                        <p:tav tm="0">
                                          <p:val>
                                            <p:strVal val="#ppt_x"/>
                                          </p:val>
                                        </p:tav>
                                        <p:tav tm="100000">
                                          <p:val>
                                            <p:strVal val="#ppt_x"/>
                                          </p:val>
                                        </p:tav>
                                      </p:tavLst>
                                    </p:anim>
                                    <p:anim calcmode="lin" valueType="num">
                                      <p:cBhvr>
                                        <p:cTn id="101"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102" fill="hold">
                      <p:stCondLst>
                        <p:cond delay="indefinite"/>
                      </p:stCondLst>
                      <p:childTnLst>
                        <p:par>
                          <p:cTn id="103" fill="hold">
                            <p:stCondLst>
                              <p:cond delay="0"/>
                            </p:stCondLst>
                            <p:childTnLst>
                              <p:par>
                                <p:cTn id="104" presetID="42" presetClass="entr" presetSubtype="0" fill="hold" grpId="0" nodeType="clickEffect">
                                  <p:stCondLst>
                                    <p:cond delay="0"/>
                                  </p:stCondLst>
                                  <p:childTnLst>
                                    <p:set>
                                      <p:cBhvr>
                                        <p:cTn id="105" dur="1" fill="hold">
                                          <p:stCondLst>
                                            <p:cond delay="0"/>
                                          </p:stCondLst>
                                        </p:cTn>
                                        <p:tgtEl>
                                          <p:spTgt spid="17"/>
                                        </p:tgtEl>
                                        <p:attrNameLst>
                                          <p:attrName>style.visibility</p:attrName>
                                        </p:attrNameLst>
                                      </p:cBhvr>
                                      <p:to>
                                        <p:strVal val="visible"/>
                                      </p:to>
                                    </p:set>
                                    <p:animEffect transition="in" filter="fade">
                                      <p:cBhvr>
                                        <p:cTn id="106" dur="1000"/>
                                        <p:tgtEl>
                                          <p:spTgt spid="17"/>
                                        </p:tgtEl>
                                      </p:cBhvr>
                                    </p:animEffect>
                                    <p:anim calcmode="lin" valueType="num">
                                      <p:cBhvr>
                                        <p:cTn id="107" dur="1000" fill="hold"/>
                                        <p:tgtEl>
                                          <p:spTgt spid="17"/>
                                        </p:tgtEl>
                                        <p:attrNameLst>
                                          <p:attrName>ppt_x</p:attrName>
                                        </p:attrNameLst>
                                      </p:cBhvr>
                                      <p:tavLst>
                                        <p:tav tm="0">
                                          <p:val>
                                            <p:strVal val="#ppt_x"/>
                                          </p:val>
                                        </p:tav>
                                        <p:tav tm="100000">
                                          <p:val>
                                            <p:strVal val="#ppt_x"/>
                                          </p:val>
                                        </p:tav>
                                      </p:tavLst>
                                    </p:anim>
                                    <p:anim calcmode="lin" valueType="num">
                                      <p:cBhvr>
                                        <p:cTn id="108"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109" fill="hold">
                      <p:stCondLst>
                        <p:cond delay="indefinite"/>
                      </p:stCondLst>
                      <p:childTnLst>
                        <p:par>
                          <p:cTn id="110" fill="hold">
                            <p:stCondLst>
                              <p:cond delay="0"/>
                            </p:stCondLst>
                            <p:childTnLst>
                              <p:par>
                                <p:cTn id="111" presetID="42" presetClass="entr" presetSubtype="0" fill="hold" grpId="0" nodeType="clickEffect">
                                  <p:stCondLst>
                                    <p:cond delay="0"/>
                                  </p:stCondLst>
                                  <p:childTnLst>
                                    <p:set>
                                      <p:cBhvr>
                                        <p:cTn id="112" dur="1" fill="hold">
                                          <p:stCondLst>
                                            <p:cond delay="0"/>
                                          </p:stCondLst>
                                        </p:cTn>
                                        <p:tgtEl>
                                          <p:spTgt spid="23"/>
                                        </p:tgtEl>
                                        <p:attrNameLst>
                                          <p:attrName>style.visibility</p:attrName>
                                        </p:attrNameLst>
                                      </p:cBhvr>
                                      <p:to>
                                        <p:strVal val="visible"/>
                                      </p:to>
                                    </p:set>
                                    <p:animEffect transition="in" filter="fade">
                                      <p:cBhvr>
                                        <p:cTn id="113" dur="1000"/>
                                        <p:tgtEl>
                                          <p:spTgt spid="23"/>
                                        </p:tgtEl>
                                      </p:cBhvr>
                                    </p:animEffect>
                                    <p:anim calcmode="lin" valueType="num">
                                      <p:cBhvr>
                                        <p:cTn id="114" dur="1000" fill="hold"/>
                                        <p:tgtEl>
                                          <p:spTgt spid="23"/>
                                        </p:tgtEl>
                                        <p:attrNameLst>
                                          <p:attrName>ppt_x</p:attrName>
                                        </p:attrNameLst>
                                      </p:cBhvr>
                                      <p:tavLst>
                                        <p:tav tm="0">
                                          <p:val>
                                            <p:strVal val="#ppt_x"/>
                                          </p:val>
                                        </p:tav>
                                        <p:tav tm="100000">
                                          <p:val>
                                            <p:strVal val="#ppt_x"/>
                                          </p:val>
                                        </p:tav>
                                      </p:tavLst>
                                    </p:anim>
                                    <p:anim calcmode="lin" valueType="num">
                                      <p:cBhvr>
                                        <p:cTn id="115"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animBg="1"/>
      <p:bldP spid="5" grpId="0" animBg="1"/>
      <p:bldP spid="7" grpId="0"/>
      <p:bldP spid="8" grpId="0" animBg="1"/>
      <p:bldP spid="9" grpId="0" animBg="1"/>
      <p:bldP spid="10" grpId="0" animBg="1"/>
      <p:bldP spid="11" grpId="0" animBg="1"/>
      <p:bldP spid="13" grpId="0"/>
      <p:bldP spid="14" grpId="0"/>
      <p:bldP spid="15" grpId="0"/>
      <p:bldP spid="16" grpId="0" animBg="1"/>
      <p:bldP spid="17" grpId="0"/>
      <p:bldP spid="18" grpId="0" animBg="1"/>
      <p:bldP spid="19" grpId="0" animBg="1"/>
      <p:bldP spid="20" grpId="0" animBg="1"/>
      <p:bldP spid="21" grpId="0" animBg="1"/>
      <p:bldP spid="22" grpId="0"/>
      <p:bldP spid="23"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BB366E-EB3F-A6ED-792A-9A77BDCDC404}"/>
              </a:ext>
            </a:extLst>
          </p:cNvPr>
          <p:cNvSpPr>
            <a:spLocks noGrp="1"/>
          </p:cNvSpPr>
          <p:nvPr>
            <p:ph type="title"/>
          </p:nvPr>
        </p:nvSpPr>
        <p:spPr/>
        <p:txBody>
          <a:bodyPr/>
          <a:lstStyle/>
          <a:p>
            <a:r>
              <a:rPr lang="en-US" dirty="0"/>
              <a:t>NPM – Node Package manager</a:t>
            </a:r>
          </a:p>
        </p:txBody>
      </p:sp>
      <p:sp>
        <p:nvSpPr>
          <p:cNvPr id="3" name="TextBox 2">
            <a:extLst>
              <a:ext uri="{FF2B5EF4-FFF2-40B4-BE49-F238E27FC236}">
                <a16:creationId xmlns:a16="http://schemas.microsoft.com/office/drawing/2014/main" id="{E435ECC9-0490-02A0-6C38-35F57A1469E1}"/>
              </a:ext>
            </a:extLst>
          </p:cNvPr>
          <p:cNvSpPr txBox="1"/>
          <p:nvPr/>
        </p:nvSpPr>
        <p:spPr>
          <a:xfrm>
            <a:off x="156593" y="908720"/>
            <a:ext cx="11809312" cy="5632311"/>
          </a:xfrm>
          <a:prstGeom prst="rect">
            <a:avLst/>
          </a:prstGeom>
          <a:noFill/>
        </p:spPr>
        <p:txBody>
          <a:bodyPr wrap="square" rtlCol="0">
            <a:spAutoFit/>
          </a:bodyPr>
          <a:lstStyle/>
          <a:p>
            <a:r>
              <a:rPr lang="en-US" sz="2000" dirty="0">
                <a:solidFill>
                  <a:schemeClr val="bg1"/>
                </a:solidFill>
              </a:rPr>
              <a:t>It is a dependency manager tool which gets installed along with node </a:t>
            </a:r>
            <a:r>
              <a:rPr lang="en-US" sz="2000" dirty="0" err="1">
                <a:solidFill>
                  <a:schemeClr val="bg1"/>
                </a:solidFill>
              </a:rPr>
              <a:t>js</a:t>
            </a:r>
            <a:r>
              <a:rPr lang="en-US" sz="2000" dirty="0">
                <a:solidFill>
                  <a:schemeClr val="bg1"/>
                </a:solidFill>
              </a:rPr>
              <a:t> in our system.</a:t>
            </a:r>
            <a:r>
              <a:rPr lang="en-IN" sz="2000" dirty="0">
                <a:solidFill>
                  <a:schemeClr val="bg1"/>
                </a:solidFill>
              </a:rPr>
              <a:t> Just like for java we had maven, we have npm for NodeJS.</a:t>
            </a:r>
          </a:p>
          <a:p>
            <a:endParaRPr lang="en-IN" sz="2000" dirty="0">
              <a:solidFill>
                <a:schemeClr val="bg1"/>
              </a:solidFill>
            </a:endParaRPr>
          </a:p>
          <a:p>
            <a:r>
              <a:rPr lang="en-IN" sz="2000" dirty="0">
                <a:solidFill>
                  <a:schemeClr val="bg1"/>
                </a:solidFill>
              </a:rPr>
              <a:t>We can find millions of reusable node modules free on internet, which helps us avoid rebuilding everything/reinvent the wheel.</a:t>
            </a:r>
          </a:p>
          <a:p>
            <a:endParaRPr lang="en-IN" sz="2000" dirty="0">
              <a:solidFill>
                <a:schemeClr val="bg1"/>
              </a:solidFill>
            </a:endParaRPr>
          </a:p>
          <a:p>
            <a:r>
              <a:rPr lang="en-IN" sz="2000" dirty="0">
                <a:solidFill>
                  <a:schemeClr val="bg1"/>
                </a:solidFill>
              </a:rPr>
              <a:t>We can see world’s largest reusable code repository on </a:t>
            </a:r>
            <a:r>
              <a:rPr lang="en-IN" sz="2000" dirty="0">
                <a:solidFill>
                  <a:schemeClr val="bg1"/>
                </a:solidFill>
                <a:hlinkClick r:id="rId2">
                  <a:extLst>
                    <a:ext uri="{A12FA001-AC4F-418D-AE19-62706E023703}">
                      <ahyp:hlinkClr xmlns:ahyp="http://schemas.microsoft.com/office/drawing/2018/hyperlinkcolor" val="tx"/>
                    </a:ext>
                  </a:extLst>
                </a:hlinkClick>
              </a:rPr>
              <a:t>https://npmjs.com</a:t>
            </a:r>
            <a:endParaRPr lang="en-IN" sz="2000" dirty="0">
              <a:solidFill>
                <a:schemeClr val="bg1"/>
              </a:solidFill>
            </a:endParaRPr>
          </a:p>
          <a:p>
            <a:endParaRPr lang="en-IN" sz="2000" dirty="0">
              <a:solidFill>
                <a:schemeClr val="bg1"/>
              </a:solidFill>
            </a:endParaRPr>
          </a:p>
          <a:p>
            <a:r>
              <a:rPr lang="en-IN" sz="2000" dirty="0">
                <a:solidFill>
                  <a:schemeClr val="bg1"/>
                </a:solidFill>
              </a:rPr>
              <a:t>If we want to install any node module</a:t>
            </a:r>
          </a:p>
          <a:p>
            <a:endParaRPr lang="en-IN" sz="2000" dirty="0">
              <a:solidFill>
                <a:schemeClr val="bg1"/>
              </a:solidFill>
            </a:endParaRPr>
          </a:p>
          <a:p>
            <a:pPr marL="457200" indent="-457200">
              <a:buAutoNum type="arabicPeriod"/>
            </a:pPr>
            <a:r>
              <a:rPr lang="en-IN" sz="2000" dirty="0">
                <a:solidFill>
                  <a:schemeClr val="bg1"/>
                </a:solidFill>
              </a:rPr>
              <a:t>Globally - @computer level, all projects can reuse, option used to install CLI. </a:t>
            </a:r>
          </a:p>
          <a:p>
            <a:r>
              <a:rPr lang="en-IN" sz="2000" b="1" dirty="0">
                <a:solidFill>
                  <a:schemeClr val="bg1"/>
                </a:solidFill>
              </a:rPr>
              <a:t>npm install -g module</a:t>
            </a:r>
            <a:endParaRPr lang="en-IN" sz="2000" dirty="0">
              <a:solidFill>
                <a:schemeClr val="bg1"/>
              </a:solidFill>
            </a:endParaRPr>
          </a:p>
          <a:p>
            <a:pPr marL="457200" indent="-457200">
              <a:buAutoNum type="arabicPeriod"/>
            </a:pPr>
            <a:r>
              <a:rPr lang="en-IN" sz="2000" dirty="0">
                <a:solidFill>
                  <a:schemeClr val="bg1"/>
                </a:solidFill>
              </a:rPr>
              <a:t>With in the project  - @localproject level, only single project can use</a:t>
            </a:r>
          </a:p>
          <a:p>
            <a:r>
              <a:rPr lang="en-IN" sz="2000" b="1" dirty="0">
                <a:solidFill>
                  <a:schemeClr val="bg1"/>
                </a:solidFill>
              </a:rPr>
              <a:t>npm install module</a:t>
            </a:r>
          </a:p>
          <a:p>
            <a:endParaRPr lang="en-IN" sz="2000" b="1" dirty="0">
              <a:solidFill>
                <a:schemeClr val="bg1"/>
              </a:solidFill>
            </a:endParaRPr>
          </a:p>
          <a:p>
            <a:r>
              <a:rPr lang="en-IN" sz="2000" dirty="0">
                <a:solidFill>
                  <a:schemeClr val="bg1"/>
                </a:solidFill>
              </a:rPr>
              <a:t>When we build java project, we saw a pom.xml which contains dependencies. We have the </a:t>
            </a:r>
            <a:r>
              <a:rPr lang="en-IN" sz="2000" b="1" dirty="0">
                <a:solidFill>
                  <a:schemeClr val="bg1"/>
                </a:solidFill>
              </a:rPr>
              <a:t>package.json </a:t>
            </a:r>
            <a:r>
              <a:rPr lang="en-IN" sz="2000" dirty="0">
                <a:solidFill>
                  <a:schemeClr val="bg1"/>
                </a:solidFill>
              </a:rPr>
              <a:t>file in node project which contains details about our entire project and its dependencies. To create this we use </a:t>
            </a:r>
            <a:r>
              <a:rPr lang="en-IN" sz="2000" b="1" dirty="0">
                <a:solidFill>
                  <a:schemeClr val="bg1"/>
                </a:solidFill>
              </a:rPr>
              <a:t>npm init </a:t>
            </a:r>
            <a:r>
              <a:rPr lang="en-IN" sz="2000" dirty="0">
                <a:solidFill>
                  <a:schemeClr val="bg1"/>
                </a:solidFill>
              </a:rPr>
              <a:t>command.</a:t>
            </a:r>
          </a:p>
        </p:txBody>
      </p:sp>
    </p:spTree>
    <p:extLst>
      <p:ext uri="{BB962C8B-B14F-4D97-AF65-F5344CB8AC3E}">
        <p14:creationId xmlns:p14="http://schemas.microsoft.com/office/powerpoint/2010/main" val="3405258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animEffect transition="in" filter="fade">
                                      <p:cBhvr>
                                        <p:cTn id="14" dur="1000"/>
                                        <p:tgtEl>
                                          <p:spTgt spid="3">
                                            <p:txEl>
                                              <p:pRg st="2" end="2"/>
                                            </p:txEl>
                                          </p:spTgt>
                                        </p:tgtEl>
                                      </p:cBhvr>
                                    </p:animEffect>
                                    <p:anim calcmode="lin" valueType="num">
                                      <p:cBhvr>
                                        <p:cTn id="15"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1000"/>
                                        <p:tgtEl>
                                          <p:spTgt spid="3">
                                            <p:txEl>
                                              <p:pRg st="4" end="4"/>
                                            </p:txEl>
                                          </p:spTgt>
                                        </p:tgtEl>
                                      </p:cBhvr>
                                    </p:animEffect>
                                    <p:anim calcmode="lin" valueType="num">
                                      <p:cBhvr>
                                        <p:cTn id="22"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3">
                                            <p:txEl>
                                              <p:pRg st="6" end="6"/>
                                            </p:txEl>
                                          </p:spTgt>
                                        </p:tgtEl>
                                        <p:attrNameLst>
                                          <p:attrName>style.visibility</p:attrName>
                                        </p:attrNameLst>
                                      </p:cBhvr>
                                      <p:to>
                                        <p:strVal val="visible"/>
                                      </p:to>
                                    </p:set>
                                    <p:animEffect transition="in" filter="fade">
                                      <p:cBhvr>
                                        <p:cTn id="28" dur="1000"/>
                                        <p:tgtEl>
                                          <p:spTgt spid="3">
                                            <p:txEl>
                                              <p:pRg st="6" end="6"/>
                                            </p:txEl>
                                          </p:spTgt>
                                        </p:tgtEl>
                                      </p:cBhvr>
                                    </p:animEffect>
                                    <p:anim calcmode="lin" valueType="num">
                                      <p:cBhvr>
                                        <p:cTn id="29"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fade">
                                      <p:cBhvr>
                                        <p:cTn id="35" dur="1000"/>
                                        <p:tgtEl>
                                          <p:spTgt spid="3">
                                            <p:txEl>
                                              <p:pRg st="8" end="8"/>
                                            </p:txEl>
                                          </p:spTgt>
                                        </p:tgtEl>
                                      </p:cBhvr>
                                    </p:animEffect>
                                    <p:anim calcmode="lin" valueType="num">
                                      <p:cBhvr>
                                        <p:cTn id="36"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8" end="8"/>
                                            </p:txEl>
                                          </p:spTgt>
                                        </p:tgtEl>
                                        <p:attrNameLst>
                                          <p:attrName>ppt_y</p:attrName>
                                        </p:attrNameLst>
                                      </p:cBhvr>
                                      <p:tavLst>
                                        <p:tav tm="0">
                                          <p:val>
                                            <p:strVal val="#ppt_y+.1"/>
                                          </p:val>
                                        </p:tav>
                                        <p:tav tm="100000">
                                          <p:val>
                                            <p:strVal val="#ppt_y"/>
                                          </p:val>
                                        </p:tav>
                                      </p:tavLst>
                                    </p:anim>
                                  </p:childTnLst>
                                </p:cTn>
                              </p:par>
                              <p:par>
                                <p:cTn id="38" presetID="42" presetClass="entr" presetSubtype="0" fill="hold" nodeType="withEffect">
                                  <p:stCondLst>
                                    <p:cond delay="0"/>
                                  </p:stCondLst>
                                  <p:childTnLst>
                                    <p:set>
                                      <p:cBhvr>
                                        <p:cTn id="39" dur="1" fill="hold">
                                          <p:stCondLst>
                                            <p:cond delay="0"/>
                                          </p:stCondLst>
                                        </p:cTn>
                                        <p:tgtEl>
                                          <p:spTgt spid="3">
                                            <p:txEl>
                                              <p:pRg st="9" end="9"/>
                                            </p:txEl>
                                          </p:spTgt>
                                        </p:tgtEl>
                                        <p:attrNameLst>
                                          <p:attrName>style.visibility</p:attrName>
                                        </p:attrNameLst>
                                      </p:cBhvr>
                                      <p:to>
                                        <p:strVal val="visible"/>
                                      </p:to>
                                    </p:set>
                                    <p:animEffect transition="in" filter="fade">
                                      <p:cBhvr>
                                        <p:cTn id="40" dur="1000"/>
                                        <p:tgtEl>
                                          <p:spTgt spid="3">
                                            <p:txEl>
                                              <p:pRg st="9" end="9"/>
                                            </p:txEl>
                                          </p:spTgt>
                                        </p:tgtEl>
                                      </p:cBhvr>
                                    </p:animEffect>
                                    <p:anim calcmode="lin" valueType="num">
                                      <p:cBhvr>
                                        <p:cTn id="41" dur="1000" fill="hold"/>
                                        <p:tgtEl>
                                          <p:spTgt spid="3">
                                            <p:txEl>
                                              <p:pRg st="9" end="9"/>
                                            </p:txEl>
                                          </p:spTgt>
                                        </p:tgtEl>
                                        <p:attrNameLst>
                                          <p:attrName>ppt_x</p:attrName>
                                        </p:attrNameLst>
                                      </p:cBhvr>
                                      <p:tavLst>
                                        <p:tav tm="0">
                                          <p:val>
                                            <p:strVal val="#ppt_x"/>
                                          </p:val>
                                        </p:tav>
                                        <p:tav tm="100000">
                                          <p:val>
                                            <p:strVal val="#ppt_x"/>
                                          </p:val>
                                        </p:tav>
                                      </p:tavLst>
                                    </p:anim>
                                    <p:anim calcmode="lin" valueType="num">
                                      <p:cBhvr>
                                        <p:cTn id="42" dur="1000" fill="hold"/>
                                        <p:tgtEl>
                                          <p:spTgt spid="3">
                                            <p:txEl>
                                              <p:pRg st="9" end="9"/>
                                            </p:txEl>
                                          </p:spTgt>
                                        </p:tgtEl>
                                        <p:attrNameLst>
                                          <p:attrName>ppt_y</p:attrName>
                                        </p:attrNameLst>
                                      </p:cBhvr>
                                      <p:tavLst>
                                        <p:tav tm="0">
                                          <p:val>
                                            <p:strVal val="#ppt_y+.1"/>
                                          </p:val>
                                        </p:tav>
                                        <p:tav tm="100000">
                                          <p:val>
                                            <p:strVal val="#ppt_y"/>
                                          </p:val>
                                        </p:tav>
                                      </p:tavLst>
                                    </p:anim>
                                  </p:childTnLst>
                                </p:cTn>
                              </p:par>
                              <p:par>
                                <p:cTn id="43" presetID="42" presetClass="entr" presetSubtype="0" fill="hold" nodeType="withEffect">
                                  <p:stCondLst>
                                    <p:cond delay="0"/>
                                  </p:stCondLst>
                                  <p:childTnLst>
                                    <p:set>
                                      <p:cBhvr>
                                        <p:cTn id="44" dur="1" fill="hold">
                                          <p:stCondLst>
                                            <p:cond delay="0"/>
                                          </p:stCondLst>
                                        </p:cTn>
                                        <p:tgtEl>
                                          <p:spTgt spid="3">
                                            <p:txEl>
                                              <p:pRg st="10" end="10"/>
                                            </p:txEl>
                                          </p:spTgt>
                                        </p:tgtEl>
                                        <p:attrNameLst>
                                          <p:attrName>style.visibility</p:attrName>
                                        </p:attrNameLst>
                                      </p:cBhvr>
                                      <p:to>
                                        <p:strVal val="visible"/>
                                      </p:to>
                                    </p:set>
                                    <p:animEffect transition="in" filter="fade">
                                      <p:cBhvr>
                                        <p:cTn id="45" dur="1000"/>
                                        <p:tgtEl>
                                          <p:spTgt spid="3">
                                            <p:txEl>
                                              <p:pRg st="10" end="10"/>
                                            </p:txEl>
                                          </p:spTgt>
                                        </p:tgtEl>
                                      </p:cBhvr>
                                    </p:animEffect>
                                    <p:anim calcmode="lin" valueType="num">
                                      <p:cBhvr>
                                        <p:cTn id="46" dur="1000" fill="hold"/>
                                        <p:tgtEl>
                                          <p:spTgt spid="3">
                                            <p:txEl>
                                              <p:pRg st="10" end="10"/>
                                            </p:txEl>
                                          </p:spTgt>
                                        </p:tgtEl>
                                        <p:attrNameLst>
                                          <p:attrName>ppt_x</p:attrName>
                                        </p:attrNameLst>
                                      </p:cBhvr>
                                      <p:tavLst>
                                        <p:tav tm="0">
                                          <p:val>
                                            <p:strVal val="#ppt_x"/>
                                          </p:val>
                                        </p:tav>
                                        <p:tav tm="100000">
                                          <p:val>
                                            <p:strVal val="#ppt_x"/>
                                          </p:val>
                                        </p:tav>
                                      </p:tavLst>
                                    </p:anim>
                                    <p:anim calcmode="lin" valueType="num">
                                      <p:cBhvr>
                                        <p:cTn id="47" dur="1000" fill="hold"/>
                                        <p:tgtEl>
                                          <p:spTgt spid="3">
                                            <p:txEl>
                                              <p:pRg st="10" end="10"/>
                                            </p:txEl>
                                          </p:spTgt>
                                        </p:tgtEl>
                                        <p:attrNameLst>
                                          <p:attrName>ppt_y</p:attrName>
                                        </p:attrNameLst>
                                      </p:cBhvr>
                                      <p:tavLst>
                                        <p:tav tm="0">
                                          <p:val>
                                            <p:strVal val="#ppt_y+.1"/>
                                          </p:val>
                                        </p:tav>
                                        <p:tav tm="100000">
                                          <p:val>
                                            <p:strVal val="#ppt_y"/>
                                          </p:val>
                                        </p:tav>
                                      </p:tavLst>
                                    </p:anim>
                                  </p:childTnLst>
                                </p:cTn>
                              </p:par>
                              <p:par>
                                <p:cTn id="48" presetID="42" presetClass="entr" presetSubtype="0" fill="hold" nodeType="withEffect">
                                  <p:stCondLst>
                                    <p:cond delay="0"/>
                                  </p:stCondLst>
                                  <p:childTnLst>
                                    <p:set>
                                      <p:cBhvr>
                                        <p:cTn id="49" dur="1" fill="hold">
                                          <p:stCondLst>
                                            <p:cond delay="0"/>
                                          </p:stCondLst>
                                        </p:cTn>
                                        <p:tgtEl>
                                          <p:spTgt spid="3">
                                            <p:txEl>
                                              <p:pRg st="11" end="11"/>
                                            </p:txEl>
                                          </p:spTgt>
                                        </p:tgtEl>
                                        <p:attrNameLst>
                                          <p:attrName>style.visibility</p:attrName>
                                        </p:attrNameLst>
                                      </p:cBhvr>
                                      <p:to>
                                        <p:strVal val="visible"/>
                                      </p:to>
                                    </p:set>
                                    <p:animEffect transition="in" filter="fade">
                                      <p:cBhvr>
                                        <p:cTn id="50" dur="1000"/>
                                        <p:tgtEl>
                                          <p:spTgt spid="3">
                                            <p:txEl>
                                              <p:pRg st="11" end="11"/>
                                            </p:txEl>
                                          </p:spTgt>
                                        </p:tgtEl>
                                      </p:cBhvr>
                                    </p:animEffect>
                                    <p:anim calcmode="lin" valueType="num">
                                      <p:cBhvr>
                                        <p:cTn id="51" dur="1000" fill="hold"/>
                                        <p:tgtEl>
                                          <p:spTgt spid="3">
                                            <p:txEl>
                                              <p:pRg st="11" end="11"/>
                                            </p:txEl>
                                          </p:spTgt>
                                        </p:tgtEl>
                                        <p:attrNameLst>
                                          <p:attrName>ppt_x</p:attrName>
                                        </p:attrNameLst>
                                      </p:cBhvr>
                                      <p:tavLst>
                                        <p:tav tm="0">
                                          <p:val>
                                            <p:strVal val="#ppt_x"/>
                                          </p:val>
                                        </p:tav>
                                        <p:tav tm="100000">
                                          <p:val>
                                            <p:strVal val="#ppt_x"/>
                                          </p:val>
                                        </p:tav>
                                      </p:tavLst>
                                    </p:anim>
                                    <p:anim calcmode="lin" valueType="num">
                                      <p:cBhvr>
                                        <p:cTn id="52" dur="1000" fill="hold"/>
                                        <p:tgtEl>
                                          <p:spTgt spid="3">
                                            <p:txEl>
                                              <p:pRg st="11" end="11"/>
                                            </p:txEl>
                                          </p:spTgt>
                                        </p:tgtEl>
                                        <p:attrNameLst>
                                          <p:attrName>ppt_y</p:attrName>
                                        </p:attrNameLst>
                                      </p:cBhvr>
                                      <p:tavLst>
                                        <p:tav tm="0">
                                          <p:val>
                                            <p:strVal val="#ppt_y+.1"/>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42" presetClass="entr" presetSubtype="0" fill="hold" nodeType="clickEffect">
                                  <p:stCondLst>
                                    <p:cond delay="0"/>
                                  </p:stCondLst>
                                  <p:childTnLst>
                                    <p:set>
                                      <p:cBhvr>
                                        <p:cTn id="56" dur="1" fill="hold">
                                          <p:stCondLst>
                                            <p:cond delay="0"/>
                                          </p:stCondLst>
                                        </p:cTn>
                                        <p:tgtEl>
                                          <p:spTgt spid="3">
                                            <p:txEl>
                                              <p:pRg st="13" end="13"/>
                                            </p:txEl>
                                          </p:spTgt>
                                        </p:tgtEl>
                                        <p:attrNameLst>
                                          <p:attrName>style.visibility</p:attrName>
                                        </p:attrNameLst>
                                      </p:cBhvr>
                                      <p:to>
                                        <p:strVal val="visible"/>
                                      </p:to>
                                    </p:set>
                                    <p:animEffect transition="in" filter="fade">
                                      <p:cBhvr>
                                        <p:cTn id="57" dur="1000"/>
                                        <p:tgtEl>
                                          <p:spTgt spid="3">
                                            <p:txEl>
                                              <p:pRg st="13" end="13"/>
                                            </p:txEl>
                                          </p:spTgt>
                                        </p:tgtEl>
                                      </p:cBhvr>
                                    </p:animEffect>
                                    <p:anim calcmode="lin" valueType="num">
                                      <p:cBhvr>
                                        <p:cTn id="58" dur="1000" fill="hold"/>
                                        <p:tgtEl>
                                          <p:spTgt spid="3">
                                            <p:txEl>
                                              <p:pRg st="13" end="13"/>
                                            </p:txEl>
                                          </p:spTgt>
                                        </p:tgtEl>
                                        <p:attrNameLst>
                                          <p:attrName>ppt_x</p:attrName>
                                        </p:attrNameLst>
                                      </p:cBhvr>
                                      <p:tavLst>
                                        <p:tav tm="0">
                                          <p:val>
                                            <p:strVal val="#ppt_x"/>
                                          </p:val>
                                        </p:tav>
                                        <p:tav tm="100000">
                                          <p:val>
                                            <p:strVal val="#ppt_x"/>
                                          </p:val>
                                        </p:tav>
                                      </p:tavLst>
                                    </p:anim>
                                    <p:anim calcmode="lin" valueType="num">
                                      <p:cBhvr>
                                        <p:cTn id="59" dur="1000" fill="hold"/>
                                        <p:tgtEl>
                                          <p:spTgt spid="3">
                                            <p:txEl>
                                              <p:pRg st="13" end="1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sz="3600" dirty="0">
                <a:latin typeface="Cooper Black" panose="0208090404030B020404" pitchFamily="18" charset="0"/>
              </a:rPr>
              <a:t>What is JavaScript?</a:t>
            </a:r>
          </a:p>
        </p:txBody>
      </p:sp>
      <p:sp>
        <p:nvSpPr>
          <p:cNvPr id="25" name="TextBox 24">
            <a:extLst>
              <a:ext uri="{FF2B5EF4-FFF2-40B4-BE49-F238E27FC236}">
                <a16:creationId xmlns:a16="http://schemas.microsoft.com/office/drawing/2014/main" id="{D18D1CC5-623F-03B2-964B-7D8171081D31}"/>
              </a:ext>
            </a:extLst>
          </p:cNvPr>
          <p:cNvSpPr txBox="1"/>
          <p:nvPr/>
        </p:nvSpPr>
        <p:spPr>
          <a:xfrm>
            <a:off x="261764" y="779090"/>
            <a:ext cx="11737305" cy="4401205"/>
          </a:xfrm>
          <a:prstGeom prst="rect">
            <a:avLst/>
          </a:prstGeom>
          <a:noFill/>
        </p:spPr>
        <p:txBody>
          <a:bodyPr wrap="square" rtlCol="0">
            <a:spAutoFit/>
          </a:bodyPr>
          <a:lstStyle/>
          <a:p>
            <a:pPr marL="342900" indent="-342900" algn="just">
              <a:buFont typeface="Arial" panose="020B0604020202020204" pitchFamily="34" charset="0"/>
              <a:buChar char="•"/>
            </a:pPr>
            <a:r>
              <a:rPr lang="en-US" sz="2000" dirty="0">
                <a:solidFill>
                  <a:schemeClr val="bg1"/>
                </a:solidFill>
              </a:rPr>
              <a:t>JS is a case-sensitive programming language. (80% developers make case-sensitive errors)</a:t>
            </a:r>
          </a:p>
          <a:p>
            <a:pPr marL="342900" indent="-342900" algn="just">
              <a:buFont typeface="Arial" panose="020B0604020202020204" pitchFamily="34" charset="0"/>
              <a:buChar char="•"/>
            </a:pPr>
            <a:r>
              <a:rPr lang="en-IN" sz="2000" b="1" dirty="0">
                <a:solidFill>
                  <a:schemeClr val="bg1"/>
                </a:solidFill>
              </a:rPr>
              <a:t>JavaScript is a Dynamically typed language. </a:t>
            </a:r>
            <a:r>
              <a:rPr lang="en-IN" sz="2000" b="1" dirty="0">
                <a:solidFill>
                  <a:schemeClr val="bg1"/>
                </a:solidFill>
                <a:sym typeface="Wingdings" panose="05000000000000000000" pitchFamily="2" charset="2"/>
              </a:rPr>
              <a:t></a:t>
            </a:r>
            <a:r>
              <a:rPr lang="en-IN" sz="2000" b="1" dirty="0">
                <a:solidFill>
                  <a:schemeClr val="bg1"/>
                </a:solidFill>
              </a:rPr>
              <a:t> </a:t>
            </a:r>
            <a:r>
              <a:rPr lang="en-IN" sz="2000" dirty="0">
                <a:solidFill>
                  <a:schemeClr val="bg1"/>
                </a:solidFill>
              </a:rPr>
              <a:t>Means when we create variable in JS, we don’t need to provide the type of the variable, based on the value we assign, the variable data type will be detected automatically.</a:t>
            </a:r>
          </a:p>
          <a:p>
            <a:pPr marL="342900" indent="-342900" algn="just">
              <a:buFont typeface="Arial" panose="020B0604020202020204" pitchFamily="34" charset="0"/>
              <a:buChar char="•"/>
            </a:pPr>
            <a:r>
              <a:rPr lang="en-IN" sz="2000" dirty="0">
                <a:solidFill>
                  <a:schemeClr val="bg1"/>
                </a:solidFill>
              </a:rPr>
              <a:t>Every statement in JS ends with semi-colon (;)</a:t>
            </a:r>
          </a:p>
          <a:p>
            <a:pPr marL="342900" indent="-342900" algn="just">
              <a:buFont typeface="Arial" panose="020B0604020202020204" pitchFamily="34" charset="0"/>
              <a:buChar char="•"/>
            </a:pPr>
            <a:r>
              <a:rPr lang="en-IN" sz="2000" dirty="0">
                <a:solidFill>
                  <a:schemeClr val="bg1"/>
                </a:solidFill>
              </a:rPr>
              <a:t>To create variables we can use </a:t>
            </a:r>
            <a:r>
              <a:rPr lang="en-IN" sz="2000" b="1" dirty="0">
                <a:solidFill>
                  <a:schemeClr val="bg1"/>
                </a:solidFill>
              </a:rPr>
              <a:t>var </a:t>
            </a:r>
            <a:r>
              <a:rPr lang="en-IN" sz="2000" dirty="0">
                <a:solidFill>
                  <a:schemeClr val="bg1"/>
                </a:solidFill>
              </a:rPr>
              <a:t>or </a:t>
            </a:r>
            <a:r>
              <a:rPr lang="en-IN" sz="2000" b="1" dirty="0">
                <a:solidFill>
                  <a:schemeClr val="bg1"/>
                </a:solidFill>
              </a:rPr>
              <a:t>let</a:t>
            </a:r>
            <a:r>
              <a:rPr lang="en-IN" sz="2000" dirty="0">
                <a:solidFill>
                  <a:schemeClr val="bg1"/>
                </a:solidFill>
              </a:rPr>
              <a:t>, the var creates a global variable in scope, let is used to create local scoped variable.</a:t>
            </a:r>
          </a:p>
          <a:p>
            <a:pPr marL="342900" indent="-342900" algn="just">
              <a:buFont typeface="Arial" panose="020B0604020202020204" pitchFamily="34" charset="0"/>
              <a:buChar char="•"/>
            </a:pPr>
            <a:r>
              <a:rPr lang="en-IN" sz="2000" dirty="0">
                <a:solidFill>
                  <a:schemeClr val="bg1"/>
                </a:solidFill>
              </a:rPr>
              <a:t>When we create variable and not assign value, it becomes null.</a:t>
            </a:r>
          </a:p>
          <a:p>
            <a:pPr marL="342900" indent="-342900" algn="just">
              <a:buFont typeface="Arial" panose="020B0604020202020204" pitchFamily="34" charset="0"/>
              <a:buChar char="•"/>
            </a:pPr>
            <a:r>
              <a:rPr lang="en-IN" sz="2000" dirty="0">
                <a:solidFill>
                  <a:schemeClr val="bg1"/>
                </a:solidFill>
              </a:rPr>
              <a:t>Any variable or function name in JS follows camel case naming convention. First letter of first word is small and next consecutive word’s first letter will be caps. E.g. wearelearningjs </a:t>
            </a:r>
            <a:r>
              <a:rPr lang="en-IN" sz="2000" dirty="0">
                <a:solidFill>
                  <a:schemeClr val="bg1"/>
                </a:solidFill>
                <a:sym typeface="Wingdings" panose="05000000000000000000" pitchFamily="2" charset="2"/>
              </a:rPr>
              <a:t> weAreLearningJS</a:t>
            </a:r>
          </a:p>
          <a:p>
            <a:pPr marL="342900" indent="-342900" algn="just">
              <a:buFont typeface="Arial" panose="020B0604020202020204" pitchFamily="34" charset="0"/>
              <a:buChar char="•"/>
            </a:pPr>
            <a:r>
              <a:rPr lang="en-IN" sz="2000" dirty="0">
                <a:solidFill>
                  <a:schemeClr val="bg1"/>
                </a:solidFill>
                <a:sym typeface="Wingdings" panose="05000000000000000000" pitchFamily="2" charset="2"/>
              </a:rPr>
              <a:t>In JS = is assignment operator, == compares the values, === compares the values and data types</a:t>
            </a:r>
          </a:p>
          <a:p>
            <a:pPr marL="342900" indent="-342900" algn="just">
              <a:buFont typeface="Arial" panose="020B0604020202020204" pitchFamily="34" charset="0"/>
              <a:buChar char="•"/>
            </a:pPr>
            <a:r>
              <a:rPr lang="en-IN" sz="2000" dirty="0">
                <a:solidFill>
                  <a:schemeClr val="bg1"/>
                </a:solidFill>
                <a:sym typeface="Wingdings" panose="05000000000000000000" pitchFamily="2" charset="2"/>
              </a:rPr>
              <a:t>( ) – parenthesis     { } – curly braces     [ ] – bracket</a:t>
            </a:r>
          </a:p>
          <a:p>
            <a:pPr marL="342900" indent="-342900" algn="just">
              <a:buFont typeface="Arial" panose="020B0604020202020204" pitchFamily="34" charset="0"/>
              <a:buChar char="•"/>
            </a:pPr>
            <a:r>
              <a:rPr lang="en-IN" sz="2000" dirty="0">
                <a:solidFill>
                  <a:schemeClr val="bg1"/>
                </a:solidFill>
                <a:sym typeface="Wingdings" panose="05000000000000000000" pitchFamily="2" charset="2"/>
              </a:rPr>
              <a:t>JS also offers function syntax – </a:t>
            </a:r>
            <a:r>
              <a:rPr lang="en-IN" sz="2000" b="1" dirty="0">
                <a:solidFill>
                  <a:schemeClr val="bg1"/>
                </a:solidFill>
                <a:sym typeface="Wingdings" panose="05000000000000000000" pitchFamily="2" charset="2"/>
              </a:rPr>
              <a:t>anonymous function, named functions</a:t>
            </a:r>
          </a:p>
          <a:p>
            <a:pPr marL="342900" indent="-342900" algn="just">
              <a:buFont typeface="Arial" panose="020B0604020202020204" pitchFamily="34" charset="0"/>
              <a:buChar char="•"/>
            </a:pPr>
            <a:r>
              <a:rPr lang="en-IN" sz="2000" dirty="0">
                <a:solidFill>
                  <a:schemeClr val="bg1"/>
                </a:solidFill>
                <a:sym typeface="Wingdings" panose="05000000000000000000" pitchFamily="2" charset="2"/>
              </a:rPr>
              <a:t>JS is a </a:t>
            </a:r>
            <a:r>
              <a:rPr lang="en-IN" sz="2000" b="1" dirty="0">
                <a:solidFill>
                  <a:schemeClr val="bg1"/>
                </a:solidFill>
                <a:sym typeface="Wingdings" panose="05000000000000000000" pitchFamily="2" charset="2"/>
              </a:rPr>
              <a:t>asynchronous non-blocking IO programming</a:t>
            </a:r>
            <a:endParaRPr lang="en-IN" sz="2000" dirty="0">
              <a:solidFill>
                <a:schemeClr val="bg1"/>
              </a:solidFill>
              <a:sym typeface="Wingdings" panose="05000000000000000000" pitchFamily="2" charset="2"/>
            </a:endParaRPr>
          </a:p>
        </p:txBody>
      </p:sp>
    </p:spTree>
    <p:extLst>
      <p:ext uri="{BB962C8B-B14F-4D97-AF65-F5344CB8AC3E}">
        <p14:creationId xmlns:p14="http://schemas.microsoft.com/office/powerpoint/2010/main" val="728529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t>Variables in JS</a:t>
            </a:r>
          </a:p>
        </p:txBody>
      </p:sp>
    </p:spTree>
    <p:extLst>
      <p:ext uri="{BB962C8B-B14F-4D97-AF65-F5344CB8AC3E}">
        <p14:creationId xmlns:p14="http://schemas.microsoft.com/office/powerpoint/2010/main" val="37604913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t>Asynchronous Non Blocking IO</a:t>
            </a:r>
          </a:p>
        </p:txBody>
      </p:sp>
      <p:sp>
        <p:nvSpPr>
          <p:cNvPr id="4" name="Smiley Face 3">
            <a:extLst>
              <a:ext uri="{FF2B5EF4-FFF2-40B4-BE49-F238E27FC236}">
                <a16:creationId xmlns:a16="http://schemas.microsoft.com/office/drawing/2014/main" id="{F23C2F06-F3DD-93D3-C78B-C3A0F57437FC}"/>
              </a:ext>
            </a:extLst>
          </p:cNvPr>
          <p:cNvSpPr/>
          <p:nvPr/>
        </p:nvSpPr>
        <p:spPr>
          <a:xfrm>
            <a:off x="1027173" y="784925"/>
            <a:ext cx="674751" cy="627851"/>
          </a:xfrm>
          <a:prstGeom prst="smileyFac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C42BD904-C134-B0AC-486F-B80284999441}"/>
              </a:ext>
            </a:extLst>
          </p:cNvPr>
          <p:cNvSpPr/>
          <p:nvPr/>
        </p:nvSpPr>
        <p:spPr>
          <a:xfrm>
            <a:off x="3619726" y="846822"/>
            <a:ext cx="2232248" cy="504056"/>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dirty="0"/>
              <a:t>Browser</a:t>
            </a:r>
          </a:p>
        </p:txBody>
      </p:sp>
      <p:sp>
        <p:nvSpPr>
          <p:cNvPr id="7" name="Rectangle 6">
            <a:extLst>
              <a:ext uri="{FF2B5EF4-FFF2-40B4-BE49-F238E27FC236}">
                <a16:creationId xmlns:a16="http://schemas.microsoft.com/office/drawing/2014/main" id="{A847D666-F445-B99E-08EC-9A7AFCE8032B}"/>
              </a:ext>
            </a:extLst>
          </p:cNvPr>
          <p:cNvSpPr/>
          <p:nvPr/>
        </p:nvSpPr>
        <p:spPr>
          <a:xfrm>
            <a:off x="7452975" y="846822"/>
            <a:ext cx="2232248" cy="504056"/>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dirty="0"/>
              <a:t>Server</a:t>
            </a:r>
          </a:p>
        </p:txBody>
      </p:sp>
      <p:cxnSp>
        <p:nvCxnSpPr>
          <p:cNvPr id="19" name="Straight Connector 18">
            <a:extLst>
              <a:ext uri="{FF2B5EF4-FFF2-40B4-BE49-F238E27FC236}">
                <a16:creationId xmlns:a16="http://schemas.microsoft.com/office/drawing/2014/main" id="{1C0D5D3D-C26E-01BD-0A26-7731B8859601}"/>
              </a:ext>
            </a:extLst>
          </p:cNvPr>
          <p:cNvCxnSpPr>
            <a:stCxn id="4" idx="4"/>
          </p:cNvCxnSpPr>
          <p:nvPr/>
        </p:nvCxnSpPr>
        <p:spPr>
          <a:xfrm flipH="1">
            <a:off x="1364548" y="1412776"/>
            <a:ext cx="1" cy="4968552"/>
          </a:xfrm>
          <a:prstGeom prst="line">
            <a:avLst/>
          </a:prstGeom>
          <a:ln w="9525"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2" name="Straight Connector 21">
            <a:extLst>
              <a:ext uri="{FF2B5EF4-FFF2-40B4-BE49-F238E27FC236}">
                <a16:creationId xmlns:a16="http://schemas.microsoft.com/office/drawing/2014/main" id="{1F18AA95-48FF-2B8B-1228-452E8794F4C5}"/>
              </a:ext>
            </a:extLst>
          </p:cNvPr>
          <p:cNvCxnSpPr>
            <a:cxnSpLocks/>
            <a:stCxn id="6" idx="2"/>
          </p:cNvCxnSpPr>
          <p:nvPr/>
        </p:nvCxnSpPr>
        <p:spPr>
          <a:xfrm>
            <a:off x="4735850" y="1350878"/>
            <a:ext cx="0" cy="4882853"/>
          </a:xfrm>
          <a:prstGeom prst="line">
            <a:avLst/>
          </a:prstGeom>
          <a:ln w="9525"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6" name="Straight Connector 35">
            <a:extLst>
              <a:ext uri="{FF2B5EF4-FFF2-40B4-BE49-F238E27FC236}">
                <a16:creationId xmlns:a16="http://schemas.microsoft.com/office/drawing/2014/main" id="{A28BF56F-F11F-3F72-CEFD-6A5FB62FEA49}"/>
              </a:ext>
            </a:extLst>
          </p:cNvPr>
          <p:cNvCxnSpPr>
            <a:cxnSpLocks/>
            <a:stCxn id="7" idx="2"/>
          </p:cNvCxnSpPr>
          <p:nvPr/>
        </p:nvCxnSpPr>
        <p:spPr>
          <a:xfrm>
            <a:off x="8569099" y="1350878"/>
            <a:ext cx="19915" cy="4882853"/>
          </a:xfrm>
          <a:prstGeom prst="line">
            <a:avLst/>
          </a:prstGeom>
          <a:ln w="9525"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38" name="Arrow: Right 237">
            <a:extLst>
              <a:ext uri="{FF2B5EF4-FFF2-40B4-BE49-F238E27FC236}">
                <a16:creationId xmlns:a16="http://schemas.microsoft.com/office/drawing/2014/main" id="{377A966F-0C60-8FC8-AB3E-F57CBD1434FF}"/>
              </a:ext>
            </a:extLst>
          </p:cNvPr>
          <p:cNvSpPr/>
          <p:nvPr/>
        </p:nvSpPr>
        <p:spPr>
          <a:xfrm>
            <a:off x="1364548" y="1710918"/>
            <a:ext cx="3371301" cy="288032"/>
          </a:xfrm>
          <a:prstGeom prst="rightArrow">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63" name="Rectangle 262">
            <a:extLst>
              <a:ext uri="{FF2B5EF4-FFF2-40B4-BE49-F238E27FC236}">
                <a16:creationId xmlns:a16="http://schemas.microsoft.com/office/drawing/2014/main" id="{044A769E-BE5A-FF53-D068-8FF0C287F95B}"/>
              </a:ext>
            </a:extLst>
          </p:cNvPr>
          <p:cNvSpPr/>
          <p:nvPr/>
        </p:nvSpPr>
        <p:spPr>
          <a:xfrm>
            <a:off x="4712081" y="1854934"/>
            <a:ext cx="164610" cy="1330346"/>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1" name="Rectangle 270">
            <a:extLst>
              <a:ext uri="{FF2B5EF4-FFF2-40B4-BE49-F238E27FC236}">
                <a16:creationId xmlns:a16="http://schemas.microsoft.com/office/drawing/2014/main" id="{B990E119-7D35-1EEE-B0F7-4AF1CD322128}"/>
              </a:ext>
            </a:extLst>
          </p:cNvPr>
          <p:cNvSpPr/>
          <p:nvPr/>
        </p:nvSpPr>
        <p:spPr>
          <a:xfrm>
            <a:off x="8582149" y="2098891"/>
            <a:ext cx="166596" cy="883345"/>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91" name="Arrow: Right 290">
            <a:extLst>
              <a:ext uri="{FF2B5EF4-FFF2-40B4-BE49-F238E27FC236}">
                <a16:creationId xmlns:a16="http://schemas.microsoft.com/office/drawing/2014/main" id="{482D4D7C-E0AD-E8FB-0B35-FC4C1F38E81B}"/>
              </a:ext>
            </a:extLst>
          </p:cNvPr>
          <p:cNvSpPr/>
          <p:nvPr/>
        </p:nvSpPr>
        <p:spPr>
          <a:xfrm>
            <a:off x="4891730" y="1993738"/>
            <a:ext cx="3694999" cy="249989"/>
          </a:xfrm>
          <a:prstGeom prst="rightArrow">
            <a:avLst>
              <a:gd name="adj1" fmla="val 43173"/>
              <a:gd name="adj2" fmla="val 50000"/>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95" name="Arrow: Right 294">
            <a:extLst>
              <a:ext uri="{FF2B5EF4-FFF2-40B4-BE49-F238E27FC236}">
                <a16:creationId xmlns:a16="http://schemas.microsoft.com/office/drawing/2014/main" id="{36089041-D17C-E399-24DA-581C41DC3B5A}"/>
              </a:ext>
            </a:extLst>
          </p:cNvPr>
          <p:cNvSpPr/>
          <p:nvPr/>
        </p:nvSpPr>
        <p:spPr>
          <a:xfrm rot="10800000">
            <a:off x="4865375" y="2813991"/>
            <a:ext cx="3694999" cy="249989"/>
          </a:xfrm>
          <a:prstGeom prst="rightArrow">
            <a:avLst>
              <a:gd name="adj1" fmla="val 43173"/>
              <a:gd name="adj2" fmla="val 50000"/>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98" name="Arrow: Right 297">
            <a:extLst>
              <a:ext uri="{FF2B5EF4-FFF2-40B4-BE49-F238E27FC236}">
                <a16:creationId xmlns:a16="http://schemas.microsoft.com/office/drawing/2014/main" id="{255270E4-EDD2-0875-FBBC-6585B3F22B71}"/>
              </a:ext>
            </a:extLst>
          </p:cNvPr>
          <p:cNvSpPr/>
          <p:nvPr/>
        </p:nvSpPr>
        <p:spPr>
          <a:xfrm rot="10800000">
            <a:off x="1352663" y="2982236"/>
            <a:ext cx="3347533" cy="288031"/>
          </a:xfrm>
          <a:prstGeom prst="rightArrow">
            <a:avLst>
              <a:gd name="adj1" fmla="val 43173"/>
              <a:gd name="adj2" fmla="val 50000"/>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18" name="&quot;Not Allowed&quot; Symbol 317">
            <a:extLst>
              <a:ext uri="{FF2B5EF4-FFF2-40B4-BE49-F238E27FC236}">
                <a16:creationId xmlns:a16="http://schemas.microsoft.com/office/drawing/2014/main" id="{F1F63469-9CC3-144F-8134-06132914C40B}"/>
              </a:ext>
            </a:extLst>
          </p:cNvPr>
          <p:cNvSpPr/>
          <p:nvPr/>
        </p:nvSpPr>
        <p:spPr>
          <a:xfrm>
            <a:off x="1086980" y="4058978"/>
            <a:ext cx="453761" cy="389151"/>
          </a:xfrm>
          <a:prstGeom prst="noSmoking">
            <a:avLst/>
          </a:prstGeom>
          <a:solidFill>
            <a:srgbClr val="FF0000"/>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solidFill>
                <a:schemeClr val="tx1"/>
              </a:solidFill>
            </a:endParaRPr>
          </a:p>
        </p:txBody>
      </p:sp>
      <p:sp>
        <p:nvSpPr>
          <p:cNvPr id="321" name="Left Brace 320">
            <a:extLst>
              <a:ext uri="{FF2B5EF4-FFF2-40B4-BE49-F238E27FC236}">
                <a16:creationId xmlns:a16="http://schemas.microsoft.com/office/drawing/2014/main" id="{BEF001D5-227B-3FED-CB98-8BAD72AADDD1}"/>
              </a:ext>
            </a:extLst>
          </p:cNvPr>
          <p:cNvSpPr/>
          <p:nvPr/>
        </p:nvSpPr>
        <p:spPr>
          <a:xfrm rot="10800000">
            <a:off x="9104269" y="1556792"/>
            <a:ext cx="680250" cy="1656184"/>
          </a:xfrm>
          <a:prstGeom prst="leftBrace">
            <a:avLst/>
          </a:prstGeom>
        </p:spPr>
        <p:style>
          <a:lnRef idx="1">
            <a:schemeClr val="accent3"/>
          </a:lnRef>
          <a:fillRef idx="0">
            <a:schemeClr val="accent3"/>
          </a:fillRef>
          <a:effectRef idx="0">
            <a:schemeClr val="accent3"/>
          </a:effectRef>
          <a:fontRef idx="minor">
            <a:schemeClr val="tx1"/>
          </a:fontRef>
        </p:style>
        <p:txBody>
          <a:bodyPr rtlCol="0" anchor="ctr"/>
          <a:lstStyle/>
          <a:p>
            <a:pPr algn="ctr"/>
            <a:endParaRPr lang="en-US"/>
          </a:p>
        </p:txBody>
      </p:sp>
      <p:sp>
        <p:nvSpPr>
          <p:cNvPr id="329" name="TextBox 328">
            <a:extLst>
              <a:ext uri="{FF2B5EF4-FFF2-40B4-BE49-F238E27FC236}">
                <a16:creationId xmlns:a16="http://schemas.microsoft.com/office/drawing/2014/main" id="{0B76BE61-D18A-6ACD-35C0-FD1C4FAAEE67}"/>
              </a:ext>
            </a:extLst>
          </p:cNvPr>
          <p:cNvSpPr txBox="1"/>
          <p:nvPr/>
        </p:nvSpPr>
        <p:spPr>
          <a:xfrm>
            <a:off x="9780161" y="1955192"/>
            <a:ext cx="2088232" cy="830997"/>
          </a:xfrm>
          <a:prstGeom prst="rect">
            <a:avLst/>
          </a:prstGeom>
          <a:noFill/>
        </p:spPr>
        <p:txBody>
          <a:bodyPr wrap="square" rtlCol="0">
            <a:spAutoFit/>
          </a:bodyPr>
          <a:lstStyle/>
          <a:p>
            <a:r>
              <a:rPr lang="en-US" dirty="0">
                <a:solidFill>
                  <a:schemeClr val="bg1"/>
                </a:solidFill>
              </a:rPr>
              <a:t>Synchronous behavior</a:t>
            </a:r>
          </a:p>
        </p:txBody>
      </p:sp>
      <p:sp>
        <p:nvSpPr>
          <p:cNvPr id="330" name="Rectangle 329">
            <a:extLst>
              <a:ext uri="{FF2B5EF4-FFF2-40B4-BE49-F238E27FC236}">
                <a16:creationId xmlns:a16="http://schemas.microsoft.com/office/drawing/2014/main" id="{502F7D39-0CAB-03D3-08A2-07C3A420E687}"/>
              </a:ext>
            </a:extLst>
          </p:cNvPr>
          <p:cNvSpPr/>
          <p:nvPr/>
        </p:nvSpPr>
        <p:spPr>
          <a:xfrm>
            <a:off x="4697046" y="3952549"/>
            <a:ext cx="166595" cy="695004"/>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31" name="Arrow: Right 330">
            <a:extLst>
              <a:ext uri="{FF2B5EF4-FFF2-40B4-BE49-F238E27FC236}">
                <a16:creationId xmlns:a16="http://schemas.microsoft.com/office/drawing/2014/main" id="{67E6E85D-E0C5-3B0B-F8B6-9540167756F6}"/>
              </a:ext>
            </a:extLst>
          </p:cNvPr>
          <p:cNvSpPr/>
          <p:nvPr/>
        </p:nvSpPr>
        <p:spPr>
          <a:xfrm>
            <a:off x="1325745" y="3789040"/>
            <a:ext cx="3371301" cy="288032"/>
          </a:xfrm>
          <a:prstGeom prst="rightArrow">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32" name="Rectangle 331">
            <a:extLst>
              <a:ext uri="{FF2B5EF4-FFF2-40B4-BE49-F238E27FC236}">
                <a16:creationId xmlns:a16="http://schemas.microsoft.com/office/drawing/2014/main" id="{4F373DB6-C204-85AE-D47F-B38B1CF20221}"/>
              </a:ext>
            </a:extLst>
          </p:cNvPr>
          <p:cNvSpPr/>
          <p:nvPr/>
        </p:nvSpPr>
        <p:spPr>
          <a:xfrm>
            <a:off x="8560374" y="4357138"/>
            <a:ext cx="166596" cy="860832"/>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33" name="Arrow: Right 332">
            <a:extLst>
              <a:ext uri="{FF2B5EF4-FFF2-40B4-BE49-F238E27FC236}">
                <a16:creationId xmlns:a16="http://schemas.microsoft.com/office/drawing/2014/main" id="{93FE8649-6EF8-4E4D-FEA7-3705B41BCC1A}"/>
              </a:ext>
            </a:extLst>
          </p:cNvPr>
          <p:cNvSpPr/>
          <p:nvPr/>
        </p:nvSpPr>
        <p:spPr>
          <a:xfrm>
            <a:off x="4878677" y="4273533"/>
            <a:ext cx="3694999" cy="249989"/>
          </a:xfrm>
          <a:prstGeom prst="rightArrow">
            <a:avLst>
              <a:gd name="adj1" fmla="val 43173"/>
              <a:gd name="adj2" fmla="val 50000"/>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34" name="Arrow: Right 333">
            <a:extLst>
              <a:ext uri="{FF2B5EF4-FFF2-40B4-BE49-F238E27FC236}">
                <a16:creationId xmlns:a16="http://schemas.microsoft.com/office/drawing/2014/main" id="{6BD67016-4E48-0313-862C-841B173A2E2F}"/>
              </a:ext>
            </a:extLst>
          </p:cNvPr>
          <p:cNvSpPr/>
          <p:nvPr/>
        </p:nvSpPr>
        <p:spPr>
          <a:xfrm rot="10800000">
            <a:off x="1345754" y="4472747"/>
            <a:ext cx="3347533" cy="288031"/>
          </a:xfrm>
          <a:prstGeom prst="rightArrow">
            <a:avLst>
              <a:gd name="adj1" fmla="val 43173"/>
              <a:gd name="adj2" fmla="val 50000"/>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35" name="Arrow: Right 334">
            <a:extLst>
              <a:ext uri="{FF2B5EF4-FFF2-40B4-BE49-F238E27FC236}">
                <a16:creationId xmlns:a16="http://schemas.microsoft.com/office/drawing/2014/main" id="{331336F1-5DFF-5EFB-76ED-50CEAA4C1ED4}"/>
              </a:ext>
            </a:extLst>
          </p:cNvPr>
          <p:cNvSpPr/>
          <p:nvPr/>
        </p:nvSpPr>
        <p:spPr>
          <a:xfrm rot="10800000">
            <a:off x="4891729" y="5051585"/>
            <a:ext cx="3694999" cy="249989"/>
          </a:xfrm>
          <a:prstGeom prst="rightArrow">
            <a:avLst>
              <a:gd name="adj1" fmla="val 43173"/>
              <a:gd name="adj2" fmla="val 50000"/>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37" name="Rectangle 336">
            <a:extLst>
              <a:ext uri="{FF2B5EF4-FFF2-40B4-BE49-F238E27FC236}">
                <a16:creationId xmlns:a16="http://schemas.microsoft.com/office/drawing/2014/main" id="{D2DDD3EA-71FF-7902-16C4-16E1195057C9}"/>
              </a:ext>
            </a:extLst>
          </p:cNvPr>
          <p:cNvSpPr/>
          <p:nvPr/>
        </p:nvSpPr>
        <p:spPr>
          <a:xfrm>
            <a:off x="4730493" y="5148138"/>
            <a:ext cx="166595" cy="695004"/>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338" name="TextBox 337">
            <a:extLst>
              <a:ext uri="{FF2B5EF4-FFF2-40B4-BE49-F238E27FC236}">
                <a16:creationId xmlns:a16="http://schemas.microsoft.com/office/drawing/2014/main" id="{7F5E8DF7-C1E2-8FF8-6814-143CD10F8A95}"/>
              </a:ext>
            </a:extLst>
          </p:cNvPr>
          <p:cNvSpPr txBox="1"/>
          <p:nvPr/>
        </p:nvSpPr>
        <p:spPr>
          <a:xfrm>
            <a:off x="4935892" y="5259848"/>
            <a:ext cx="1656183" cy="523220"/>
          </a:xfrm>
          <a:prstGeom prst="rect">
            <a:avLst/>
          </a:prstGeom>
          <a:noFill/>
        </p:spPr>
        <p:txBody>
          <a:bodyPr wrap="square" rtlCol="0">
            <a:spAutoFit/>
          </a:bodyPr>
          <a:lstStyle/>
          <a:p>
            <a:r>
              <a:rPr lang="en-US" sz="1400" dirty="0">
                <a:solidFill>
                  <a:schemeClr val="bg1"/>
                </a:solidFill>
              </a:rPr>
              <a:t>Callback function / promise</a:t>
            </a:r>
          </a:p>
        </p:txBody>
      </p:sp>
      <p:sp>
        <p:nvSpPr>
          <p:cNvPr id="339" name="Arrow: Right 338">
            <a:extLst>
              <a:ext uri="{FF2B5EF4-FFF2-40B4-BE49-F238E27FC236}">
                <a16:creationId xmlns:a16="http://schemas.microsoft.com/office/drawing/2014/main" id="{EFB4BEEC-9823-80C5-ADA3-ED199B9CD497}"/>
              </a:ext>
            </a:extLst>
          </p:cNvPr>
          <p:cNvSpPr/>
          <p:nvPr/>
        </p:nvSpPr>
        <p:spPr>
          <a:xfrm rot="10800000">
            <a:off x="1346771" y="5639052"/>
            <a:ext cx="3347533" cy="288031"/>
          </a:xfrm>
          <a:prstGeom prst="rightArrow">
            <a:avLst>
              <a:gd name="adj1" fmla="val 43173"/>
              <a:gd name="adj2" fmla="val 50000"/>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40" name="&quot;Not Allowed&quot; Symbol 339">
            <a:extLst>
              <a:ext uri="{FF2B5EF4-FFF2-40B4-BE49-F238E27FC236}">
                <a16:creationId xmlns:a16="http://schemas.microsoft.com/office/drawing/2014/main" id="{50A98285-12DF-2235-1C15-AF84DAD0C295}"/>
              </a:ext>
            </a:extLst>
          </p:cNvPr>
          <p:cNvSpPr/>
          <p:nvPr/>
        </p:nvSpPr>
        <p:spPr>
          <a:xfrm>
            <a:off x="1054228" y="2213606"/>
            <a:ext cx="583049" cy="569102"/>
          </a:xfrm>
          <a:prstGeom prst="noSmoking">
            <a:avLst/>
          </a:prstGeom>
          <a:solidFill>
            <a:srgbClr val="FF0000"/>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solidFill>
                <a:schemeClr val="tx1"/>
              </a:solidFill>
            </a:endParaRPr>
          </a:p>
        </p:txBody>
      </p:sp>
      <p:sp>
        <p:nvSpPr>
          <p:cNvPr id="342" name="TextBox 341">
            <a:extLst>
              <a:ext uri="{FF2B5EF4-FFF2-40B4-BE49-F238E27FC236}">
                <a16:creationId xmlns:a16="http://schemas.microsoft.com/office/drawing/2014/main" id="{7AE58C98-4D16-0F33-BE1B-2AFDF5781B36}"/>
              </a:ext>
            </a:extLst>
          </p:cNvPr>
          <p:cNvSpPr txBox="1"/>
          <p:nvPr/>
        </p:nvSpPr>
        <p:spPr>
          <a:xfrm>
            <a:off x="1993948" y="2284198"/>
            <a:ext cx="1656183" cy="523220"/>
          </a:xfrm>
          <a:prstGeom prst="rect">
            <a:avLst/>
          </a:prstGeom>
          <a:noFill/>
        </p:spPr>
        <p:txBody>
          <a:bodyPr wrap="square" rtlCol="0">
            <a:spAutoFit/>
          </a:bodyPr>
          <a:lstStyle/>
          <a:p>
            <a:r>
              <a:rPr lang="en-US" sz="1400" dirty="0">
                <a:solidFill>
                  <a:schemeClr val="bg1"/>
                </a:solidFill>
              </a:rPr>
              <a:t>User is blocked in this time</a:t>
            </a:r>
          </a:p>
        </p:txBody>
      </p:sp>
      <p:sp>
        <p:nvSpPr>
          <p:cNvPr id="343" name="TextBox 342">
            <a:extLst>
              <a:ext uri="{FF2B5EF4-FFF2-40B4-BE49-F238E27FC236}">
                <a16:creationId xmlns:a16="http://schemas.microsoft.com/office/drawing/2014/main" id="{69BA10E5-BD31-64F7-DC1A-839A8F85B7F5}"/>
              </a:ext>
            </a:extLst>
          </p:cNvPr>
          <p:cNvSpPr txBox="1"/>
          <p:nvPr/>
        </p:nvSpPr>
        <p:spPr>
          <a:xfrm>
            <a:off x="1807946" y="4052099"/>
            <a:ext cx="1656183" cy="523220"/>
          </a:xfrm>
          <a:prstGeom prst="rect">
            <a:avLst/>
          </a:prstGeom>
          <a:noFill/>
        </p:spPr>
        <p:txBody>
          <a:bodyPr wrap="square" rtlCol="0">
            <a:spAutoFit/>
          </a:bodyPr>
          <a:lstStyle/>
          <a:p>
            <a:r>
              <a:rPr lang="en-US" sz="1400" dirty="0">
                <a:solidFill>
                  <a:schemeClr val="bg1"/>
                </a:solidFill>
              </a:rPr>
              <a:t>User is blocked in this time</a:t>
            </a:r>
          </a:p>
        </p:txBody>
      </p:sp>
      <p:sp>
        <p:nvSpPr>
          <p:cNvPr id="344" name="TextBox 343">
            <a:extLst>
              <a:ext uri="{FF2B5EF4-FFF2-40B4-BE49-F238E27FC236}">
                <a16:creationId xmlns:a16="http://schemas.microsoft.com/office/drawing/2014/main" id="{F42314A0-4390-DC7F-D923-632E60E7AC54}"/>
              </a:ext>
            </a:extLst>
          </p:cNvPr>
          <p:cNvSpPr txBox="1"/>
          <p:nvPr/>
        </p:nvSpPr>
        <p:spPr>
          <a:xfrm>
            <a:off x="1784421" y="4923198"/>
            <a:ext cx="1656183" cy="523220"/>
          </a:xfrm>
          <a:prstGeom prst="rect">
            <a:avLst/>
          </a:prstGeom>
          <a:noFill/>
        </p:spPr>
        <p:txBody>
          <a:bodyPr wrap="square" rtlCol="0">
            <a:spAutoFit/>
          </a:bodyPr>
          <a:lstStyle/>
          <a:p>
            <a:r>
              <a:rPr lang="en-US" sz="1400" dirty="0">
                <a:solidFill>
                  <a:schemeClr val="bg1"/>
                </a:solidFill>
              </a:rPr>
              <a:t>User is free to do other process</a:t>
            </a:r>
          </a:p>
        </p:txBody>
      </p:sp>
      <p:sp>
        <p:nvSpPr>
          <p:cNvPr id="345" name="Left Brace 344">
            <a:extLst>
              <a:ext uri="{FF2B5EF4-FFF2-40B4-BE49-F238E27FC236}">
                <a16:creationId xmlns:a16="http://schemas.microsoft.com/office/drawing/2014/main" id="{0893CB22-E4ED-2495-6EAE-BEE7E93B9C56}"/>
              </a:ext>
            </a:extLst>
          </p:cNvPr>
          <p:cNvSpPr/>
          <p:nvPr/>
        </p:nvSpPr>
        <p:spPr>
          <a:xfrm rot="10800000">
            <a:off x="9162844" y="3789040"/>
            <a:ext cx="680250" cy="2054102"/>
          </a:xfrm>
          <a:prstGeom prst="leftBrace">
            <a:avLst/>
          </a:prstGeom>
        </p:spPr>
        <p:style>
          <a:lnRef idx="1">
            <a:schemeClr val="accent3"/>
          </a:lnRef>
          <a:fillRef idx="0">
            <a:schemeClr val="accent3"/>
          </a:fillRef>
          <a:effectRef idx="0">
            <a:schemeClr val="accent3"/>
          </a:effectRef>
          <a:fontRef idx="minor">
            <a:schemeClr val="tx1"/>
          </a:fontRef>
        </p:style>
        <p:txBody>
          <a:bodyPr rtlCol="0" anchor="ctr"/>
          <a:lstStyle/>
          <a:p>
            <a:pPr algn="ctr"/>
            <a:endParaRPr lang="en-US"/>
          </a:p>
        </p:txBody>
      </p:sp>
      <p:sp>
        <p:nvSpPr>
          <p:cNvPr id="346" name="TextBox 345">
            <a:extLst>
              <a:ext uri="{FF2B5EF4-FFF2-40B4-BE49-F238E27FC236}">
                <a16:creationId xmlns:a16="http://schemas.microsoft.com/office/drawing/2014/main" id="{39595172-9207-0FE6-0F62-D66B625D29F6}"/>
              </a:ext>
            </a:extLst>
          </p:cNvPr>
          <p:cNvSpPr txBox="1"/>
          <p:nvPr/>
        </p:nvSpPr>
        <p:spPr>
          <a:xfrm>
            <a:off x="9982844" y="4374945"/>
            <a:ext cx="2088232" cy="830997"/>
          </a:xfrm>
          <a:prstGeom prst="rect">
            <a:avLst/>
          </a:prstGeom>
          <a:noFill/>
        </p:spPr>
        <p:txBody>
          <a:bodyPr wrap="square" rtlCol="0">
            <a:spAutoFit/>
          </a:bodyPr>
          <a:lstStyle/>
          <a:p>
            <a:r>
              <a:rPr lang="en-US">
                <a:solidFill>
                  <a:schemeClr val="bg1"/>
                </a:solidFill>
              </a:rPr>
              <a:t>Asynchronous </a:t>
            </a:r>
            <a:r>
              <a:rPr lang="en-US" dirty="0">
                <a:solidFill>
                  <a:schemeClr val="bg1"/>
                </a:solidFill>
              </a:rPr>
              <a:t>behavior</a:t>
            </a:r>
          </a:p>
        </p:txBody>
      </p:sp>
    </p:spTree>
    <p:extLst>
      <p:ext uri="{BB962C8B-B14F-4D97-AF65-F5344CB8AC3E}">
        <p14:creationId xmlns:p14="http://schemas.microsoft.com/office/powerpoint/2010/main" val="3423227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1845FE-E470-0E03-4F29-7271AACA672B}"/>
              </a:ext>
            </a:extLst>
          </p:cNvPr>
          <p:cNvSpPr>
            <a:spLocks noGrp="1"/>
          </p:cNvSpPr>
          <p:nvPr>
            <p:ph type="title"/>
          </p:nvPr>
        </p:nvSpPr>
        <p:spPr/>
        <p:txBody>
          <a:bodyPr/>
          <a:lstStyle/>
          <a:p>
            <a:r>
              <a:rPr lang="en-US" dirty="0"/>
              <a:t>Hands on: Node JS</a:t>
            </a:r>
          </a:p>
        </p:txBody>
      </p:sp>
      <p:sp>
        <p:nvSpPr>
          <p:cNvPr id="3" name="TextBox 2">
            <a:extLst>
              <a:ext uri="{FF2B5EF4-FFF2-40B4-BE49-F238E27FC236}">
                <a16:creationId xmlns:a16="http://schemas.microsoft.com/office/drawing/2014/main" id="{15CEA730-A4E9-FF73-F878-8FE032C7DC28}"/>
              </a:ext>
            </a:extLst>
          </p:cNvPr>
          <p:cNvSpPr txBox="1"/>
          <p:nvPr/>
        </p:nvSpPr>
        <p:spPr>
          <a:xfrm>
            <a:off x="189756" y="1052736"/>
            <a:ext cx="11593288" cy="2677656"/>
          </a:xfrm>
          <a:prstGeom prst="rect">
            <a:avLst/>
          </a:prstGeom>
          <a:noFill/>
        </p:spPr>
        <p:txBody>
          <a:bodyPr wrap="square" rtlCol="0">
            <a:spAutoFit/>
          </a:bodyPr>
          <a:lstStyle/>
          <a:p>
            <a:r>
              <a:rPr lang="en-US" b="1" dirty="0">
                <a:solidFill>
                  <a:schemeClr val="bg1"/>
                </a:solidFill>
              </a:rPr>
              <a:t>Solution:</a:t>
            </a:r>
          </a:p>
          <a:p>
            <a:r>
              <a:rPr lang="en-US" dirty="0">
                <a:hlinkClick r:id="rId2"/>
              </a:rPr>
              <a:t>https://github.com/soyuztechnologies/BTP_Architect_Training/blob/master/Day%203/02basicnode.zip</a:t>
            </a:r>
            <a:endParaRPr lang="en-US" dirty="0"/>
          </a:p>
          <a:p>
            <a:endParaRPr lang="en-US" dirty="0"/>
          </a:p>
          <a:p>
            <a:r>
              <a:rPr lang="en-US" b="1" dirty="0">
                <a:solidFill>
                  <a:schemeClr val="bg1"/>
                </a:solidFill>
              </a:rPr>
              <a:t>Node Microservice Solution:</a:t>
            </a:r>
          </a:p>
          <a:p>
            <a:r>
              <a:rPr lang="en-US" dirty="0">
                <a:hlinkClick r:id="rId3"/>
              </a:rPr>
              <a:t>https://github.com/soyuztechnologies/BTP_Architect_Training/blob/master/Day%203/03Nodemicroservice.zip</a:t>
            </a:r>
            <a:r>
              <a:rPr lang="en-US" dirty="0"/>
              <a:t> </a:t>
            </a:r>
          </a:p>
        </p:txBody>
      </p:sp>
      <p:pic>
        <p:nvPicPr>
          <p:cNvPr id="2052" name="Picture 4" descr="Node.js - Wikipedia">
            <a:extLst>
              <a:ext uri="{FF2B5EF4-FFF2-40B4-BE49-F238E27FC236}">
                <a16:creationId xmlns:a16="http://schemas.microsoft.com/office/drawing/2014/main" id="{70CE5CA1-BBAA-EDD7-6748-2F2AFDF9240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97868" y="3998203"/>
            <a:ext cx="3840310" cy="234888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Microservices in Java? Never.. There has been an ever growing number… | by  Elliot Forbes | codeburst">
            <a:extLst>
              <a:ext uri="{FF2B5EF4-FFF2-40B4-BE49-F238E27FC236}">
                <a16:creationId xmlns:a16="http://schemas.microsoft.com/office/drawing/2014/main" id="{D4A1178E-F45B-050D-39A4-B6A645AFCB4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62564" y="3510257"/>
            <a:ext cx="2857500"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2244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9" name="Rectangle: Rounded Corners 18">
            <a:extLst>
              <a:ext uri="{FF2B5EF4-FFF2-40B4-BE49-F238E27FC236}">
                <a16:creationId xmlns:a16="http://schemas.microsoft.com/office/drawing/2014/main" id="{44CCC398-65A7-46D8-A239-10DEF44C09D8}"/>
              </a:ext>
            </a:extLst>
          </p:cNvPr>
          <p:cNvSpPr/>
          <p:nvPr/>
        </p:nvSpPr>
        <p:spPr>
          <a:xfrm>
            <a:off x="581024" y="1338826"/>
            <a:ext cx="5281051" cy="1428357"/>
          </a:xfrm>
          <a:prstGeom prst="roundRect">
            <a:avLst>
              <a:gd name="adj" fmla="val 8960"/>
            </a:avLst>
          </a:prstGeom>
          <a:solidFill>
            <a:schemeClr val="accent3">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25" name="Rectangle: Rounded Corners 1124">
            <a:extLst>
              <a:ext uri="{FF2B5EF4-FFF2-40B4-BE49-F238E27FC236}">
                <a16:creationId xmlns:a16="http://schemas.microsoft.com/office/drawing/2014/main" id="{DD83FDAB-84C0-4E56-A834-5F4759E4D1B1}"/>
              </a:ext>
            </a:extLst>
          </p:cNvPr>
          <p:cNvSpPr/>
          <p:nvPr/>
        </p:nvSpPr>
        <p:spPr>
          <a:xfrm>
            <a:off x="581024" y="3094548"/>
            <a:ext cx="5281051" cy="1428357"/>
          </a:xfrm>
          <a:prstGeom prst="roundRect">
            <a:avLst>
              <a:gd name="adj" fmla="val 8960"/>
            </a:avLst>
          </a:prstGeom>
          <a:solidFill>
            <a:schemeClr val="accent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26" name="Rectangle: Rounded Corners 1125">
            <a:extLst>
              <a:ext uri="{FF2B5EF4-FFF2-40B4-BE49-F238E27FC236}">
                <a16:creationId xmlns:a16="http://schemas.microsoft.com/office/drawing/2014/main" id="{FED1BB6A-A9A9-4E0A-A8CD-EEFB5750C983}"/>
              </a:ext>
            </a:extLst>
          </p:cNvPr>
          <p:cNvSpPr/>
          <p:nvPr/>
        </p:nvSpPr>
        <p:spPr>
          <a:xfrm>
            <a:off x="581024" y="4850271"/>
            <a:ext cx="5281051" cy="1428357"/>
          </a:xfrm>
          <a:prstGeom prst="roundRect">
            <a:avLst>
              <a:gd name="adj" fmla="val 8960"/>
            </a:avLst>
          </a:prstGeom>
          <a:solidFill>
            <a:schemeClr val="accent3">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33" name="Rectangle: Rounded Corners 1132">
            <a:extLst>
              <a:ext uri="{FF2B5EF4-FFF2-40B4-BE49-F238E27FC236}">
                <a16:creationId xmlns:a16="http://schemas.microsoft.com/office/drawing/2014/main" id="{47299741-729A-4FA6-A73E-373218C0B948}"/>
              </a:ext>
            </a:extLst>
          </p:cNvPr>
          <p:cNvSpPr/>
          <p:nvPr/>
        </p:nvSpPr>
        <p:spPr>
          <a:xfrm>
            <a:off x="6326749" y="1338826"/>
            <a:ext cx="5281051" cy="1428357"/>
          </a:xfrm>
          <a:prstGeom prst="roundRect">
            <a:avLst>
              <a:gd name="adj" fmla="val 8960"/>
            </a:avLst>
          </a:prstGeom>
          <a:solidFill>
            <a:schemeClr val="accent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34" name="Rectangle: Rounded Corners 1133">
            <a:extLst>
              <a:ext uri="{FF2B5EF4-FFF2-40B4-BE49-F238E27FC236}">
                <a16:creationId xmlns:a16="http://schemas.microsoft.com/office/drawing/2014/main" id="{E8655933-ABB5-4D15-AE7F-B0D014A5A5FB}"/>
              </a:ext>
            </a:extLst>
          </p:cNvPr>
          <p:cNvSpPr/>
          <p:nvPr/>
        </p:nvSpPr>
        <p:spPr>
          <a:xfrm>
            <a:off x="6326749" y="3094548"/>
            <a:ext cx="5281051" cy="1428357"/>
          </a:xfrm>
          <a:prstGeom prst="roundRect">
            <a:avLst>
              <a:gd name="adj" fmla="val 8960"/>
            </a:avLst>
          </a:prstGeom>
          <a:solidFill>
            <a:schemeClr val="accent3">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35" name="Rectangle: Rounded Corners 1134">
            <a:extLst>
              <a:ext uri="{FF2B5EF4-FFF2-40B4-BE49-F238E27FC236}">
                <a16:creationId xmlns:a16="http://schemas.microsoft.com/office/drawing/2014/main" id="{7ADD6B3E-784D-4B47-A705-C73AEB0275B4}"/>
              </a:ext>
            </a:extLst>
          </p:cNvPr>
          <p:cNvSpPr/>
          <p:nvPr/>
        </p:nvSpPr>
        <p:spPr>
          <a:xfrm>
            <a:off x="6326749" y="4850271"/>
            <a:ext cx="5281051" cy="1428357"/>
          </a:xfrm>
          <a:prstGeom prst="roundRect">
            <a:avLst>
              <a:gd name="adj" fmla="val 8960"/>
            </a:avLst>
          </a:prstGeom>
          <a:solidFill>
            <a:schemeClr val="accent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1" name="Group 20">
            <a:extLst>
              <a:ext uri="{FF2B5EF4-FFF2-40B4-BE49-F238E27FC236}">
                <a16:creationId xmlns:a16="http://schemas.microsoft.com/office/drawing/2014/main" id="{21E75565-DE97-493A-B6B7-3FEC1D7EC345}"/>
              </a:ext>
            </a:extLst>
          </p:cNvPr>
          <p:cNvGrpSpPr/>
          <p:nvPr/>
        </p:nvGrpSpPr>
        <p:grpSpPr>
          <a:xfrm>
            <a:off x="1245710" y="1591839"/>
            <a:ext cx="3951680" cy="922336"/>
            <a:chOff x="1395616" y="871285"/>
            <a:chExt cx="3825734" cy="1064137"/>
          </a:xfrm>
        </p:grpSpPr>
        <p:sp>
          <p:nvSpPr>
            <p:cNvPr id="1136" name="TextBox 1135">
              <a:extLst>
                <a:ext uri="{FF2B5EF4-FFF2-40B4-BE49-F238E27FC236}">
                  <a16:creationId xmlns:a16="http://schemas.microsoft.com/office/drawing/2014/main" id="{19597974-6BD9-4F46-93D5-8E798AE68BD9}"/>
                </a:ext>
              </a:extLst>
            </p:cNvPr>
            <p:cNvSpPr txBox="1"/>
            <p:nvPr/>
          </p:nvSpPr>
          <p:spPr>
            <a:xfrm>
              <a:off x="2984420" y="923978"/>
              <a:ext cx="2236930" cy="958755"/>
            </a:xfrm>
            <a:prstGeom prst="rect">
              <a:avLst/>
            </a:prstGeom>
            <a:noFill/>
          </p:spPr>
          <p:txBody>
            <a:bodyPr wrap="square" lIns="0" tIns="0" rIns="0" bIns="0" rtlCol="0" anchor="ctr">
              <a:spAutoFit/>
            </a:bodyPr>
            <a:lstStyle/>
            <a:p>
              <a:r>
                <a:rPr lang="en-US" sz="1800" kern="0" dirty="0">
                  <a:solidFill>
                    <a:schemeClr val="bg1"/>
                  </a:solidFill>
                  <a:latin typeface="Segoe UI" panose="020B0502040204020203" pitchFamily="34" charset="0"/>
                  <a:ea typeface="Calibri Light" charset="0"/>
                  <a:cs typeface="Segoe UI" panose="020B0502040204020203" pitchFamily="34" charset="0"/>
                </a:rPr>
                <a:t>Difference between Cloud and On-premise Solutions</a:t>
              </a:r>
              <a:endParaRPr lang="en-US" sz="1800" dirty="0">
                <a:solidFill>
                  <a:schemeClr val="bg1"/>
                </a:solidFill>
                <a:latin typeface="Segoe UI" panose="020B0502040204020203" pitchFamily="34" charset="0"/>
                <a:ea typeface="Calibri Light" charset="0"/>
                <a:cs typeface="Segoe UI" panose="020B0502040204020203" pitchFamily="34" charset="0"/>
              </a:endParaRPr>
            </a:p>
          </p:txBody>
        </p:sp>
        <p:sp>
          <p:nvSpPr>
            <p:cNvPr id="1137" name="TextBox 1136">
              <a:extLst>
                <a:ext uri="{FF2B5EF4-FFF2-40B4-BE49-F238E27FC236}">
                  <a16:creationId xmlns:a16="http://schemas.microsoft.com/office/drawing/2014/main" id="{F9DA7F84-AF3C-4C6B-8FBC-ADC07F02F13B}"/>
                </a:ext>
              </a:extLst>
            </p:cNvPr>
            <p:cNvSpPr txBox="1"/>
            <p:nvPr/>
          </p:nvSpPr>
          <p:spPr>
            <a:xfrm>
              <a:off x="1395616" y="871285"/>
              <a:ext cx="1395288" cy="1064137"/>
            </a:xfrm>
            <a:prstGeom prst="rect">
              <a:avLst/>
            </a:prstGeom>
            <a:noFill/>
          </p:spPr>
          <p:txBody>
            <a:bodyPr wrap="square" lIns="0" tIns="0" rIns="0" bIns="0" rtlCol="0" anchor="ctr">
              <a:spAutoFit/>
            </a:bodyPr>
            <a:lstStyle/>
            <a:p>
              <a:pPr algn="ctr"/>
              <a:r>
                <a:rPr lang="en-US" sz="6000" b="1" kern="0" dirty="0">
                  <a:solidFill>
                    <a:schemeClr val="bg1"/>
                  </a:solidFill>
                  <a:latin typeface="Segoe UI" panose="020B0502040204020203" pitchFamily="34" charset="0"/>
                  <a:ea typeface="Calibri Light" charset="0"/>
                  <a:cs typeface="Segoe UI" panose="020B0502040204020203" pitchFamily="34" charset="0"/>
                </a:rPr>
                <a:t>01</a:t>
              </a:r>
              <a:endParaRPr lang="en-US" sz="6000" b="1" dirty="0">
                <a:solidFill>
                  <a:schemeClr val="bg1"/>
                </a:solidFill>
                <a:latin typeface="Segoe UI" panose="020B0502040204020203" pitchFamily="34" charset="0"/>
                <a:ea typeface="Calibri Light" charset="0"/>
                <a:cs typeface="Segoe UI" panose="020B0502040204020203" pitchFamily="34" charset="0"/>
              </a:endParaRPr>
            </a:p>
          </p:txBody>
        </p:sp>
      </p:grpSp>
      <p:grpSp>
        <p:nvGrpSpPr>
          <p:cNvPr id="1138" name="Group 1137">
            <a:extLst>
              <a:ext uri="{FF2B5EF4-FFF2-40B4-BE49-F238E27FC236}">
                <a16:creationId xmlns:a16="http://schemas.microsoft.com/office/drawing/2014/main" id="{1689CC76-F5C8-4D9A-940D-D0E9511DAD27}"/>
              </a:ext>
            </a:extLst>
          </p:cNvPr>
          <p:cNvGrpSpPr/>
          <p:nvPr/>
        </p:nvGrpSpPr>
        <p:grpSpPr>
          <a:xfrm>
            <a:off x="1245710" y="3347558"/>
            <a:ext cx="3951680" cy="922336"/>
            <a:chOff x="1395616" y="871285"/>
            <a:chExt cx="3825734" cy="1064137"/>
          </a:xfrm>
        </p:grpSpPr>
        <p:sp>
          <p:nvSpPr>
            <p:cNvPr id="1139" name="TextBox 1138">
              <a:extLst>
                <a:ext uri="{FF2B5EF4-FFF2-40B4-BE49-F238E27FC236}">
                  <a16:creationId xmlns:a16="http://schemas.microsoft.com/office/drawing/2014/main" id="{0EC594F9-42AA-48F0-91E3-A523A590A6A2}"/>
                </a:ext>
              </a:extLst>
            </p:cNvPr>
            <p:cNvSpPr txBox="1"/>
            <p:nvPr/>
          </p:nvSpPr>
          <p:spPr>
            <a:xfrm>
              <a:off x="2984420" y="1243563"/>
              <a:ext cx="2236930" cy="319585"/>
            </a:xfrm>
            <a:prstGeom prst="rect">
              <a:avLst/>
            </a:prstGeom>
            <a:noFill/>
          </p:spPr>
          <p:txBody>
            <a:bodyPr wrap="square" lIns="0" tIns="0" rIns="0" bIns="0" rtlCol="0" anchor="ctr">
              <a:spAutoFit/>
            </a:bodyPr>
            <a:lstStyle/>
            <a:p>
              <a:r>
                <a:rPr lang="en-US" sz="1800" dirty="0">
                  <a:solidFill>
                    <a:schemeClr val="bg1"/>
                  </a:solidFill>
                  <a:latin typeface="Segoe UI" panose="020B0502040204020203" pitchFamily="34" charset="0"/>
                  <a:ea typeface="Calibri Light" charset="0"/>
                  <a:cs typeface="Segoe UI" panose="020B0502040204020203" pitchFamily="34" charset="0"/>
                </a:rPr>
                <a:t>What is Cloud Foundry</a:t>
              </a:r>
            </a:p>
          </p:txBody>
        </p:sp>
        <p:sp>
          <p:nvSpPr>
            <p:cNvPr id="1140" name="TextBox 1139">
              <a:extLst>
                <a:ext uri="{FF2B5EF4-FFF2-40B4-BE49-F238E27FC236}">
                  <a16:creationId xmlns:a16="http://schemas.microsoft.com/office/drawing/2014/main" id="{958156DC-3EA6-4EBE-BADE-2321E29D81DE}"/>
                </a:ext>
              </a:extLst>
            </p:cNvPr>
            <p:cNvSpPr txBox="1"/>
            <p:nvPr/>
          </p:nvSpPr>
          <p:spPr>
            <a:xfrm>
              <a:off x="1395616" y="871285"/>
              <a:ext cx="1395288" cy="1064137"/>
            </a:xfrm>
            <a:prstGeom prst="rect">
              <a:avLst/>
            </a:prstGeom>
            <a:noFill/>
          </p:spPr>
          <p:txBody>
            <a:bodyPr wrap="square" lIns="0" tIns="0" rIns="0" bIns="0" rtlCol="0" anchor="ctr">
              <a:spAutoFit/>
            </a:bodyPr>
            <a:lstStyle/>
            <a:p>
              <a:pPr algn="ctr"/>
              <a:r>
                <a:rPr lang="en-US" sz="6000" b="1" kern="0">
                  <a:solidFill>
                    <a:schemeClr val="bg1"/>
                  </a:solidFill>
                  <a:latin typeface="Segoe UI" panose="020B0502040204020203" pitchFamily="34" charset="0"/>
                  <a:ea typeface="Calibri Light" charset="0"/>
                  <a:cs typeface="Segoe UI" panose="020B0502040204020203" pitchFamily="34" charset="0"/>
                </a:rPr>
                <a:t>02</a:t>
              </a:r>
              <a:endParaRPr lang="en-US" sz="6000" b="1" dirty="0">
                <a:solidFill>
                  <a:schemeClr val="bg1"/>
                </a:solidFill>
                <a:latin typeface="Segoe UI" panose="020B0502040204020203" pitchFamily="34" charset="0"/>
                <a:ea typeface="Calibri Light" charset="0"/>
                <a:cs typeface="Segoe UI" panose="020B0502040204020203" pitchFamily="34" charset="0"/>
              </a:endParaRPr>
            </a:p>
          </p:txBody>
        </p:sp>
      </p:grpSp>
      <p:grpSp>
        <p:nvGrpSpPr>
          <p:cNvPr id="1141" name="Group 1140">
            <a:extLst>
              <a:ext uri="{FF2B5EF4-FFF2-40B4-BE49-F238E27FC236}">
                <a16:creationId xmlns:a16="http://schemas.microsoft.com/office/drawing/2014/main" id="{010C7D28-B781-409B-AFDB-2EB8DCBAB471}"/>
              </a:ext>
            </a:extLst>
          </p:cNvPr>
          <p:cNvGrpSpPr/>
          <p:nvPr/>
        </p:nvGrpSpPr>
        <p:grpSpPr>
          <a:xfrm>
            <a:off x="6991434" y="1591839"/>
            <a:ext cx="4359562" cy="922336"/>
            <a:chOff x="1395616" y="871285"/>
            <a:chExt cx="3825734" cy="1064137"/>
          </a:xfrm>
        </p:grpSpPr>
        <p:sp>
          <p:nvSpPr>
            <p:cNvPr id="1142" name="TextBox 1141">
              <a:extLst>
                <a:ext uri="{FF2B5EF4-FFF2-40B4-BE49-F238E27FC236}">
                  <a16:creationId xmlns:a16="http://schemas.microsoft.com/office/drawing/2014/main" id="{3F09AA1F-FEA7-4D17-88ED-2CD603C4E9A6}"/>
                </a:ext>
              </a:extLst>
            </p:cNvPr>
            <p:cNvSpPr txBox="1"/>
            <p:nvPr/>
          </p:nvSpPr>
          <p:spPr>
            <a:xfrm>
              <a:off x="2984420" y="923978"/>
              <a:ext cx="2236930" cy="958755"/>
            </a:xfrm>
            <a:prstGeom prst="rect">
              <a:avLst/>
            </a:prstGeom>
            <a:noFill/>
          </p:spPr>
          <p:txBody>
            <a:bodyPr wrap="square" lIns="0" tIns="0" rIns="0" bIns="0" rtlCol="0" anchor="ctr">
              <a:spAutoFit/>
            </a:bodyPr>
            <a:lstStyle/>
            <a:p>
              <a:r>
                <a:rPr lang="en-US" sz="1800" kern="0" dirty="0">
                  <a:solidFill>
                    <a:schemeClr val="bg1"/>
                  </a:solidFill>
                  <a:latin typeface="Segoe UI" panose="020B0502040204020203" pitchFamily="34" charset="0"/>
                  <a:ea typeface="Calibri Light" charset="0"/>
                  <a:cs typeface="Segoe UI" panose="020B0502040204020203" pitchFamily="34" charset="0"/>
                </a:rPr>
                <a:t>Account overview and Setup your SAP BTP Account Trial / Services</a:t>
              </a:r>
              <a:endParaRPr lang="en-US" sz="1800" dirty="0">
                <a:solidFill>
                  <a:schemeClr val="bg1"/>
                </a:solidFill>
                <a:latin typeface="Segoe UI" panose="020B0502040204020203" pitchFamily="34" charset="0"/>
                <a:ea typeface="Calibri Light" charset="0"/>
                <a:cs typeface="Segoe UI" panose="020B0502040204020203" pitchFamily="34" charset="0"/>
              </a:endParaRPr>
            </a:p>
          </p:txBody>
        </p:sp>
        <p:sp>
          <p:nvSpPr>
            <p:cNvPr id="1143" name="TextBox 1142">
              <a:extLst>
                <a:ext uri="{FF2B5EF4-FFF2-40B4-BE49-F238E27FC236}">
                  <a16:creationId xmlns:a16="http://schemas.microsoft.com/office/drawing/2014/main" id="{C88A509D-C2AF-4500-8C21-D7071BE4DE69}"/>
                </a:ext>
              </a:extLst>
            </p:cNvPr>
            <p:cNvSpPr txBox="1"/>
            <p:nvPr/>
          </p:nvSpPr>
          <p:spPr>
            <a:xfrm>
              <a:off x="1395616" y="871285"/>
              <a:ext cx="1395288" cy="1064137"/>
            </a:xfrm>
            <a:prstGeom prst="rect">
              <a:avLst/>
            </a:prstGeom>
            <a:noFill/>
          </p:spPr>
          <p:txBody>
            <a:bodyPr wrap="square" lIns="0" tIns="0" rIns="0" bIns="0" rtlCol="0" anchor="ctr">
              <a:spAutoFit/>
            </a:bodyPr>
            <a:lstStyle/>
            <a:p>
              <a:pPr algn="ctr"/>
              <a:r>
                <a:rPr lang="en-US" sz="6000" b="1" kern="0">
                  <a:solidFill>
                    <a:schemeClr val="bg1"/>
                  </a:solidFill>
                  <a:latin typeface="Segoe UI" panose="020B0502040204020203" pitchFamily="34" charset="0"/>
                  <a:ea typeface="Calibri Light" charset="0"/>
                  <a:cs typeface="Segoe UI" panose="020B0502040204020203" pitchFamily="34" charset="0"/>
                </a:rPr>
                <a:t>04</a:t>
              </a:r>
              <a:endParaRPr lang="en-US" sz="6000" b="1" dirty="0">
                <a:solidFill>
                  <a:schemeClr val="bg1"/>
                </a:solidFill>
                <a:latin typeface="Segoe UI" panose="020B0502040204020203" pitchFamily="34" charset="0"/>
                <a:ea typeface="Calibri Light" charset="0"/>
                <a:cs typeface="Segoe UI" panose="020B0502040204020203" pitchFamily="34" charset="0"/>
              </a:endParaRPr>
            </a:p>
          </p:txBody>
        </p:sp>
      </p:grpSp>
      <p:grpSp>
        <p:nvGrpSpPr>
          <p:cNvPr id="1144" name="Group 1143">
            <a:extLst>
              <a:ext uri="{FF2B5EF4-FFF2-40B4-BE49-F238E27FC236}">
                <a16:creationId xmlns:a16="http://schemas.microsoft.com/office/drawing/2014/main" id="{8A3A5AE5-D342-4BA3-9A55-5165158B260D}"/>
              </a:ext>
            </a:extLst>
          </p:cNvPr>
          <p:cNvGrpSpPr/>
          <p:nvPr/>
        </p:nvGrpSpPr>
        <p:grpSpPr>
          <a:xfrm>
            <a:off x="6991434" y="3347558"/>
            <a:ext cx="4431570" cy="922336"/>
            <a:chOff x="1395616" y="871285"/>
            <a:chExt cx="3825734" cy="1064137"/>
          </a:xfrm>
        </p:grpSpPr>
        <p:sp>
          <p:nvSpPr>
            <p:cNvPr id="1145" name="TextBox 1144">
              <a:extLst>
                <a:ext uri="{FF2B5EF4-FFF2-40B4-BE49-F238E27FC236}">
                  <a16:creationId xmlns:a16="http://schemas.microsoft.com/office/drawing/2014/main" id="{D50FB645-94BC-4B73-BC01-70A868E236E0}"/>
                </a:ext>
              </a:extLst>
            </p:cNvPr>
            <p:cNvSpPr txBox="1"/>
            <p:nvPr/>
          </p:nvSpPr>
          <p:spPr>
            <a:xfrm>
              <a:off x="2984420" y="923978"/>
              <a:ext cx="2236930" cy="958755"/>
            </a:xfrm>
            <a:prstGeom prst="rect">
              <a:avLst/>
            </a:prstGeom>
            <a:noFill/>
          </p:spPr>
          <p:txBody>
            <a:bodyPr wrap="square" lIns="0" tIns="0" rIns="0" bIns="0" rtlCol="0" anchor="ctr">
              <a:spAutoFit/>
            </a:bodyPr>
            <a:lstStyle/>
            <a:p>
              <a:r>
                <a:rPr lang="en-US" sz="1800" kern="0" dirty="0">
                  <a:solidFill>
                    <a:schemeClr val="bg1"/>
                  </a:solidFill>
                  <a:latin typeface="Segoe UI" panose="020B0502040204020203" pitchFamily="34" charset="0"/>
                  <a:ea typeface="Calibri Light" charset="0"/>
                  <a:cs typeface="Segoe UI" panose="020B0502040204020203" pitchFamily="34" charset="0"/>
                </a:rPr>
                <a:t>Micro service architecture and First Micro service in SAP BTP</a:t>
              </a:r>
              <a:endParaRPr lang="en-US" sz="1800" dirty="0">
                <a:solidFill>
                  <a:schemeClr val="bg1"/>
                </a:solidFill>
                <a:latin typeface="Segoe UI" panose="020B0502040204020203" pitchFamily="34" charset="0"/>
                <a:ea typeface="Calibri Light" charset="0"/>
                <a:cs typeface="Segoe UI" panose="020B0502040204020203" pitchFamily="34" charset="0"/>
              </a:endParaRPr>
            </a:p>
          </p:txBody>
        </p:sp>
        <p:sp>
          <p:nvSpPr>
            <p:cNvPr id="1146" name="TextBox 1145">
              <a:extLst>
                <a:ext uri="{FF2B5EF4-FFF2-40B4-BE49-F238E27FC236}">
                  <a16:creationId xmlns:a16="http://schemas.microsoft.com/office/drawing/2014/main" id="{D6E845BF-0649-4FED-BF91-2541D1DCB0D6}"/>
                </a:ext>
              </a:extLst>
            </p:cNvPr>
            <p:cNvSpPr txBox="1"/>
            <p:nvPr/>
          </p:nvSpPr>
          <p:spPr>
            <a:xfrm>
              <a:off x="1395616" y="871285"/>
              <a:ext cx="1395288" cy="1064137"/>
            </a:xfrm>
            <a:prstGeom prst="rect">
              <a:avLst/>
            </a:prstGeom>
            <a:noFill/>
          </p:spPr>
          <p:txBody>
            <a:bodyPr wrap="square" lIns="0" tIns="0" rIns="0" bIns="0" rtlCol="0" anchor="ctr">
              <a:spAutoFit/>
            </a:bodyPr>
            <a:lstStyle/>
            <a:p>
              <a:pPr algn="ctr"/>
              <a:r>
                <a:rPr lang="en-US" sz="6000" b="1" kern="0">
                  <a:solidFill>
                    <a:schemeClr val="bg1"/>
                  </a:solidFill>
                  <a:latin typeface="Segoe UI" panose="020B0502040204020203" pitchFamily="34" charset="0"/>
                  <a:ea typeface="Calibri Light" charset="0"/>
                  <a:cs typeface="Segoe UI" panose="020B0502040204020203" pitchFamily="34" charset="0"/>
                </a:rPr>
                <a:t>05</a:t>
              </a:r>
              <a:endParaRPr lang="en-US" sz="6000" b="1" dirty="0">
                <a:solidFill>
                  <a:schemeClr val="bg1"/>
                </a:solidFill>
                <a:latin typeface="Segoe UI" panose="020B0502040204020203" pitchFamily="34" charset="0"/>
                <a:ea typeface="Calibri Light" charset="0"/>
                <a:cs typeface="Segoe UI" panose="020B0502040204020203" pitchFamily="34" charset="0"/>
              </a:endParaRPr>
            </a:p>
          </p:txBody>
        </p:sp>
      </p:grpSp>
      <p:grpSp>
        <p:nvGrpSpPr>
          <p:cNvPr id="1147" name="Group 1146">
            <a:extLst>
              <a:ext uri="{FF2B5EF4-FFF2-40B4-BE49-F238E27FC236}">
                <a16:creationId xmlns:a16="http://schemas.microsoft.com/office/drawing/2014/main" id="{17C38255-E89D-4911-9EAA-F048C7DFE484}"/>
              </a:ext>
            </a:extLst>
          </p:cNvPr>
          <p:cNvGrpSpPr/>
          <p:nvPr/>
        </p:nvGrpSpPr>
        <p:grpSpPr>
          <a:xfrm>
            <a:off x="1245710" y="5103281"/>
            <a:ext cx="3951680" cy="922336"/>
            <a:chOff x="1395616" y="871285"/>
            <a:chExt cx="3825734" cy="1064137"/>
          </a:xfrm>
        </p:grpSpPr>
        <p:sp>
          <p:nvSpPr>
            <p:cNvPr id="1148" name="TextBox 1147">
              <a:extLst>
                <a:ext uri="{FF2B5EF4-FFF2-40B4-BE49-F238E27FC236}">
                  <a16:creationId xmlns:a16="http://schemas.microsoft.com/office/drawing/2014/main" id="{E50F2C64-4496-4A40-ACCB-C5159AEC70D5}"/>
                </a:ext>
              </a:extLst>
            </p:cNvPr>
            <p:cNvSpPr txBox="1"/>
            <p:nvPr/>
          </p:nvSpPr>
          <p:spPr>
            <a:xfrm>
              <a:off x="2984420" y="923976"/>
              <a:ext cx="2236930" cy="958755"/>
            </a:xfrm>
            <a:prstGeom prst="rect">
              <a:avLst/>
            </a:prstGeom>
            <a:noFill/>
          </p:spPr>
          <p:txBody>
            <a:bodyPr wrap="square" lIns="0" tIns="0" rIns="0" bIns="0" rtlCol="0" anchor="ctr">
              <a:spAutoFit/>
            </a:bodyPr>
            <a:lstStyle/>
            <a:p>
              <a:r>
                <a:rPr lang="en-US" sz="1800" kern="0" dirty="0">
                  <a:solidFill>
                    <a:schemeClr val="bg1"/>
                  </a:solidFill>
                  <a:latin typeface="Segoe UI" panose="020B0502040204020203" pitchFamily="34" charset="0"/>
                  <a:ea typeface="Calibri Light" charset="0"/>
                  <a:cs typeface="Segoe UI" panose="020B0502040204020203" pitchFamily="34" charset="0"/>
                </a:rPr>
                <a:t>Introduction to SAP BTP as a Solution &amp; Architecture</a:t>
              </a:r>
              <a:endParaRPr lang="en-US" sz="1800" dirty="0">
                <a:solidFill>
                  <a:schemeClr val="bg1"/>
                </a:solidFill>
                <a:latin typeface="Segoe UI" panose="020B0502040204020203" pitchFamily="34" charset="0"/>
                <a:ea typeface="Calibri Light" charset="0"/>
                <a:cs typeface="Segoe UI" panose="020B0502040204020203" pitchFamily="34" charset="0"/>
              </a:endParaRPr>
            </a:p>
          </p:txBody>
        </p:sp>
        <p:sp>
          <p:nvSpPr>
            <p:cNvPr id="1149" name="TextBox 1148">
              <a:extLst>
                <a:ext uri="{FF2B5EF4-FFF2-40B4-BE49-F238E27FC236}">
                  <a16:creationId xmlns:a16="http://schemas.microsoft.com/office/drawing/2014/main" id="{0B9CA9D5-F695-4802-BE21-8B05D2B75909}"/>
                </a:ext>
              </a:extLst>
            </p:cNvPr>
            <p:cNvSpPr txBox="1"/>
            <p:nvPr/>
          </p:nvSpPr>
          <p:spPr>
            <a:xfrm>
              <a:off x="1395616" y="871285"/>
              <a:ext cx="1395288" cy="1064137"/>
            </a:xfrm>
            <a:prstGeom prst="rect">
              <a:avLst/>
            </a:prstGeom>
            <a:noFill/>
          </p:spPr>
          <p:txBody>
            <a:bodyPr wrap="square" lIns="0" tIns="0" rIns="0" bIns="0" rtlCol="0" anchor="ctr">
              <a:spAutoFit/>
            </a:bodyPr>
            <a:lstStyle/>
            <a:p>
              <a:pPr algn="ctr"/>
              <a:r>
                <a:rPr lang="en-US" sz="6000" b="1" kern="0">
                  <a:solidFill>
                    <a:schemeClr val="bg1"/>
                  </a:solidFill>
                  <a:latin typeface="Segoe UI" panose="020B0502040204020203" pitchFamily="34" charset="0"/>
                  <a:ea typeface="Calibri Light" charset="0"/>
                  <a:cs typeface="Segoe UI" panose="020B0502040204020203" pitchFamily="34" charset="0"/>
                </a:rPr>
                <a:t>03</a:t>
              </a:r>
              <a:endParaRPr lang="en-US" sz="6000" b="1" dirty="0">
                <a:solidFill>
                  <a:schemeClr val="bg1"/>
                </a:solidFill>
                <a:latin typeface="Segoe UI" panose="020B0502040204020203" pitchFamily="34" charset="0"/>
                <a:ea typeface="Calibri Light" charset="0"/>
                <a:cs typeface="Segoe UI" panose="020B0502040204020203" pitchFamily="34" charset="0"/>
              </a:endParaRPr>
            </a:p>
          </p:txBody>
        </p:sp>
      </p:grpSp>
      <p:grpSp>
        <p:nvGrpSpPr>
          <p:cNvPr id="1150" name="Group 1149">
            <a:extLst>
              <a:ext uri="{FF2B5EF4-FFF2-40B4-BE49-F238E27FC236}">
                <a16:creationId xmlns:a16="http://schemas.microsoft.com/office/drawing/2014/main" id="{64D36160-176A-49B7-AEAE-FF1ECF022B7A}"/>
              </a:ext>
            </a:extLst>
          </p:cNvPr>
          <p:cNvGrpSpPr/>
          <p:nvPr/>
        </p:nvGrpSpPr>
        <p:grpSpPr>
          <a:xfrm>
            <a:off x="6991434" y="5103281"/>
            <a:ext cx="4431570" cy="922336"/>
            <a:chOff x="1395616" y="871285"/>
            <a:chExt cx="4290329" cy="1064137"/>
          </a:xfrm>
        </p:grpSpPr>
        <p:sp>
          <p:nvSpPr>
            <p:cNvPr id="1151" name="TextBox 1150">
              <a:extLst>
                <a:ext uri="{FF2B5EF4-FFF2-40B4-BE49-F238E27FC236}">
                  <a16:creationId xmlns:a16="http://schemas.microsoft.com/office/drawing/2014/main" id="{571E5D2F-CB43-41BD-B4D3-A2160034C400}"/>
                </a:ext>
              </a:extLst>
            </p:cNvPr>
            <p:cNvSpPr txBox="1"/>
            <p:nvPr/>
          </p:nvSpPr>
          <p:spPr>
            <a:xfrm>
              <a:off x="2984420" y="1083768"/>
              <a:ext cx="2701525" cy="639170"/>
            </a:xfrm>
            <a:prstGeom prst="rect">
              <a:avLst/>
            </a:prstGeom>
            <a:noFill/>
          </p:spPr>
          <p:txBody>
            <a:bodyPr wrap="square" lIns="0" tIns="0" rIns="0" bIns="0" rtlCol="0" anchor="ctr">
              <a:spAutoFit/>
            </a:bodyPr>
            <a:lstStyle/>
            <a:p>
              <a:r>
                <a:rPr lang="en-US" sz="1800" kern="0" dirty="0">
                  <a:solidFill>
                    <a:schemeClr val="bg1"/>
                  </a:solidFill>
                  <a:latin typeface="Segoe UI" panose="020B0502040204020203" pitchFamily="34" charset="0"/>
                  <a:ea typeface="Calibri Light" charset="0"/>
                  <a:cs typeface="Segoe UI" panose="020B0502040204020203" pitchFamily="34" charset="0"/>
                </a:rPr>
                <a:t>Develop and deploy First Hello World App</a:t>
              </a:r>
              <a:endParaRPr lang="en-US" sz="1800" dirty="0">
                <a:solidFill>
                  <a:schemeClr val="bg1"/>
                </a:solidFill>
                <a:latin typeface="Segoe UI" panose="020B0502040204020203" pitchFamily="34" charset="0"/>
                <a:ea typeface="Calibri Light" charset="0"/>
                <a:cs typeface="Segoe UI" panose="020B0502040204020203" pitchFamily="34" charset="0"/>
              </a:endParaRPr>
            </a:p>
          </p:txBody>
        </p:sp>
        <p:sp>
          <p:nvSpPr>
            <p:cNvPr id="1152" name="TextBox 1151">
              <a:extLst>
                <a:ext uri="{FF2B5EF4-FFF2-40B4-BE49-F238E27FC236}">
                  <a16:creationId xmlns:a16="http://schemas.microsoft.com/office/drawing/2014/main" id="{F2024D8F-80E0-4CDB-8B10-C1B5BD93DE8B}"/>
                </a:ext>
              </a:extLst>
            </p:cNvPr>
            <p:cNvSpPr txBox="1"/>
            <p:nvPr/>
          </p:nvSpPr>
          <p:spPr>
            <a:xfrm>
              <a:off x="1395616" y="871285"/>
              <a:ext cx="1395288" cy="1064137"/>
            </a:xfrm>
            <a:prstGeom prst="rect">
              <a:avLst/>
            </a:prstGeom>
            <a:noFill/>
          </p:spPr>
          <p:txBody>
            <a:bodyPr wrap="square" lIns="0" tIns="0" rIns="0" bIns="0" rtlCol="0" anchor="ctr">
              <a:spAutoFit/>
            </a:bodyPr>
            <a:lstStyle/>
            <a:p>
              <a:pPr algn="ctr"/>
              <a:r>
                <a:rPr lang="en-US" sz="6000" b="1" kern="0">
                  <a:solidFill>
                    <a:schemeClr val="bg1"/>
                  </a:solidFill>
                  <a:latin typeface="Segoe UI" panose="020B0502040204020203" pitchFamily="34" charset="0"/>
                  <a:ea typeface="Calibri Light" charset="0"/>
                  <a:cs typeface="Segoe UI" panose="020B0502040204020203" pitchFamily="34" charset="0"/>
                </a:rPr>
                <a:t>06</a:t>
              </a:r>
              <a:endParaRPr lang="en-US" sz="6000" b="1" dirty="0">
                <a:solidFill>
                  <a:schemeClr val="bg1"/>
                </a:solidFill>
                <a:latin typeface="Segoe UI" panose="020B0502040204020203" pitchFamily="34" charset="0"/>
                <a:ea typeface="Calibri Light" charset="0"/>
                <a:cs typeface="Segoe UI" panose="020B0502040204020203" pitchFamily="34" charset="0"/>
              </a:endParaRPr>
            </a:p>
          </p:txBody>
        </p:sp>
      </p:grpSp>
      <p:sp>
        <p:nvSpPr>
          <p:cNvPr id="23" name="Title 22">
            <a:extLst>
              <a:ext uri="{FF2B5EF4-FFF2-40B4-BE49-F238E27FC236}">
                <a16:creationId xmlns:a16="http://schemas.microsoft.com/office/drawing/2014/main" id="{C261B0E4-159A-4067-AFE4-41EEF3B38F9B}"/>
              </a:ext>
            </a:extLst>
          </p:cNvPr>
          <p:cNvSpPr>
            <a:spLocks noGrp="1"/>
          </p:cNvSpPr>
          <p:nvPr>
            <p:ph type="title"/>
          </p:nvPr>
        </p:nvSpPr>
        <p:spPr/>
        <p:txBody>
          <a:bodyPr/>
          <a:lstStyle/>
          <a:p>
            <a:pPr algn="l"/>
            <a:r>
              <a:rPr lang="en-US" dirty="0">
                <a:solidFill>
                  <a:schemeClr val="bg1"/>
                </a:solidFill>
                <a:latin typeface="Cooper Black" panose="0208090404030B020404" pitchFamily="18" charset="0"/>
              </a:rPr>
              <a:t>Agenda – Day 1</a:t>
            </a:r>
            <a:endParaRPr lang="en-IN" dirty="0">
              <a:solidFill>
                <a:schemeClr val="bg1"/>
              </a:solidFill>
              <a:latin typeface="Cooper Black" panose="0208090404030B020404" pitchFamily="18" charset="0"/>
            </a:endParaRPr>
          </a:p>
        </p:txBody>
      </p:sp>
    </p:spTree>
    <p:extLst>
      <p:ext uri="{BB962C8B-B14F-4D97-AF65-F5344CB8AC3E}">
        <p14:creationId xmlns:p14="http://schemas.microsoft.com/office/powerpoint/2010/main" val="3976199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a:extLst>
              <a:ext uri="{FF2B5EF4-FFF2-40B4-BE49-F238E27FC236}">
                <a16:creationId xmlns:a16="http://schemas.microsoft.com/office/drawing/2014/main" id="{420F5850-2D59-4C25-ADFF-E9013C5A6AAE}"/>
              </a:ext>
            </a:extLst>
          </p:cNvPr>
          <p:cNvPicPr>
            <a:picLocks noGrp="1" noChangeAspect="1"/>
          </p:cNvPicPr>
          <p:nvPr>
            <p:ph type="pic" sz="quarter" idx="14"/>
          </p:nvPr>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rcRect l="10185" r="10185"/>
          <a:stretch>
            <a:fillRect/>
          </a:stretch>
        </p:blipFill>
        <p:spPr/>
      </p:pic>
      <p:sp>
        <p:nvSpPr>
          <p:cNvPr id="4" name="Rectangle: Rounded Corners 3">
            <a:extLst>
              <a:ext uri="{FF2B5EF4-FFF2-40B4-BE49-F238E27FC236}">
                <a16:creationId xmlns:a16="http://schemas.microsoft.com/office/drawing/2014/main" id="{4DCA9A03-C201-42B6-AF8D-AB31333C8852}"/>
              </a:ext>
            </a:extLst>
          </p:cNvPr>
          <p:cNvSpPr/>
          <p:nvPr/>
        </p:nvSpPr>
        <p:spPr>
          <a:xfrm>
            <a:off x="6065406" y="980728"/>
            <a:ext cx="5298342" cy="2776268"/>
          </a:xfrm>
          <a:prstGeom prst="roundRect">
            <a:avLst>
              <a:gd name="adj" fmla="val 8835"/>
            </a:avLst>
          </a:prstGeom>
          <a:solidFill>
            <a:schemeClr val="bg1"/>
          </a:solidFill>
          <a:ln>
            <a:noFill/>
          </a:ln>
          <a:effectLst>
            <a:outerShdw blurRad="635000" dist="825500" dir="96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TextBox 4">
            <a:extLst>
              <a:ext uri="{FF2B5EF4-FFF2-40B4-BE49-F238E27FC236}">
                <a16:creationId xmlns:a16="http://schemas.microsoft.com/office/drawing/2014/main" id="{4B09D3EC-7881-4341-8189-469046CA259E}"/>
              </a:ext>
            </a:extLst>
          </p:cNvPr>
          <p:cNvSpPr txBox="1"/>
          <p:nvPr/>
        </p:nvSpPr>
        <p:spPr>
          <a:xfrm>
            <a:off x="6641014" y="1389517"/>
            <a:ext cx="4239950" cy="615553"/>
          </a:xfrm>
          <a:prstGeom prst="rect">
            <a:avLst/>
          </a:prstGeom>
          <a:noFill/>
        </p:spPr>
        <p:txBody>
          <a:bodyPr wrap="square" lIns="0" tIns="0" rIns="0" bIns="0" rtlCol="0">
            <a:spAutoFit/>
          </a:bodyPr>
          <a:lstStyle/>
          <a:p>
            <a:r>
              <a:rPr lang="en-IN" sz="4000" b="1" i="0" dirty="0">
                <a:solidFill>
                  <a:schemeClr val="accent3"/>
                </a:solidFill>
                <a:effectLst/>
              </a:rPr>
              <a:t>What We</a:t>
            </a:r>
            <a:r>
              <a:rPr lang="en-IN" sz="4000" b="1" i="0" dirty="0">
                <a:solidFill>
                  <a:schemeClr val="accent1"/>
                </a:solidFill>
                <a:effectLst/>
              </a:rPr>
              <a:t> </a:t>
            </a:r>
            <a:r>
              <a:rPr lang="en-IN" sz="4000" b="1" i="0" dirty="0">
                <a:solidFill>
                  <a:schemeClr val="accent2"/>
                </a:solidFill>
                <a:effectLst/>
                <a:latin typeface="Segoe UI Light" panose="020B0502040204020203" pitchFamily="34" charset="0"/>
                <a:cs typeface="Segoe UI Light" panose="020B0502040204020203" pitchFamily="34" charset="0"/>
              </a:rPr>
              <a:t>Did</a:t>
            </a:r>
            <a:endParaRPr lang="en-IN" sz="4000" b="1" dirty="0">
              <a:solidFill>
                <a:schemeClr val="accent2"/>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A0CBE2D0-9475-4BE8-AC62-B9A03DC275C3}"/>
              </a:ext>
            </a:extLst>
          </p:cNvPr>
          <p:cNvSpPr txBox="1"/>
          <p:nvPr/>
        </p:nvSpPr>
        <p:spPr>
          <a:xfrm>
            <a:off x="6641014" y="2147518"/>
            <a:ext cx="4239950" cy="615553"/>
          </a:xfrm>
          <a:prstGeom prst="rect">
            <a:avLst/>
          </a:prstGeom>
          <a:noFill/>
        </p:spPr>
        <p:txBody>
          <a:bodyPr wrap="square" lIns="0" tIns="0" rIns="0" bIns="0" rtlCol="0" anchor="t">
            <a:spAutoFit/>
          </a:bodyPr>
          <a:lstStyle/>
          <a:p>
            <a:r>
              <a:rPr lang="en-US" sz="4000" kern="0" dirty="0">
                <a:solidFill>
                  <a:schemeClr val="tx1">
                    <a:lumMod val="75000"/>
                    <a:lumOff val="25000"/>
                  </a:schemeClr>
                </a:solidFill>
                <a:latin typeface="Segoe UI" panose="020B0502040204020203" pitchFamily="34" charset="0"/>
                <a:ea typeface="Calibri Light" charset="0"/>
                <a:cs typeface="Segoe UI" panose="020B0502040204020203" pitchFamily="34" charset="0"/>
              </a:rPr>
              <a:t>Let’s Summarize</a:t>
            </a:r>
            <a:endParaRPr lang="en-US" sz="4000" dirty="0">
              <a:solidFill>
                <a:schemeClr val="tx1">
                  <a:lumMod val="75000"/>
                  <a:lumOff val="25000"/>
                </a:schemeClr>
              </a:solidFill>
              <a:latin typeface="Segoe UI" panose="020B0502040204020203" pitchFamily="34" charset="0"/>
              <a:ea typeface="Calibri Light" charset="0"/>
              <a:cs typeface="Segoe UI" panose="020B0502040204020203" pitchFamily="34" charset="0"/>
            </a:endParaRPr>
          </a:p>
        </p:txBody>
      </p:sp>
      <p:grpSp>
        <p:nvGrpSpPr>
          <p:cNvPr id="7" name="Group 6">
            <a:extLst>
              <a:ext uri="{FF2B5EF4-FFF2-40B4-BE49-F238E27FC236}">
                <a16:creationId xmlns:a16="http://schemas.microsoft.com/office/drawing/2014/main" id="{CBADDFA3-0336-41F5-81AE-B9456B828C2C}"/>
              </a:ext>
            </a:extLst>
          </p:cNvPr>
          <p:cNvGrpSpPr/>
          <p:nvPr/>
        </p:nvGrpSpPr>
        <p:grpSpPr>
          <a:xfrm>
            <a:off x="6664269" y="3161139"/>
            <a:ext cx="617354" cy="109990"/>
            <a:chOff x="6006451" y="5603130"/>
            <a:chExt cx="617354" cy="109990"/>
          </a:xfrm>
        </p:grpSpPr>
        <p:sp>
          <p:nvSpPr>
            <p:cNvPr id="8" name="Rectangle 5">
              <a:extLst>
                <a:ext uri="{FF2B5EF4-FFF2-40B4-BE49-F238E27FC236}">
                  <a16:creationId xmlns:a16="http://schemas.microsoft.com/office/drawing/2014/main" id="{EF42471A-33F9-4E04-8306-66A59FCEE04D}"/>
                </a:ext>
              </a:extLst>
            </p:cNvPr>
            <p:cNvSpPr>
              <a:spLocks noChangeArrowheads="1"/>
            </p:cNvSpPr>
            <p:nvPr/>
          </p:nvSpPr>
          <p:spPr bwMode="auto">
            <a:xfrm>
              <a:off x="6006451" y="5603130"/>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 name="Rectangle 5">
              <a:extLst>
                <a:ext uri="{FF2B5EF4-FFF2-40B4-BE49-F238E27FC236}">
                  <a16:creationId xmlns:a16="http://schemas.microsoft.com/office/drawing/2014/main" id="{C99CB4F6-0149-49F4-8A24-BEB708A29F1A}"/>
                </a:ext>
              </a:extLst>
            </p:cNvPr>
            <p:cNvSpPr>
              <a:spLocks noChangeArrowheads="1"/>
            </p:cNvSpPr>
            <p:nvPr/>
          </p:nvSpPr>
          <p:spPr bwMode="auto">
            <a:xfrm>
              <a:off x="6260132" y="5603130"/>
              <a:ext cx="109992" cy="109990"/>
            </a:xfrm>
            <a:prstGeom prst="rect">
              <a:avLst/>
            </a:prstGeom>
            <a:solidFill>
              <a:schemeClr val="accent2">
                <a:lumMod val="75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 name="Rectangle 5">
              <a:extLst>
                <a:ext uri="{FF2B5EF4-FFF2-40B4-BE49-F238E27FC236}">
                  <a16:creationId xmlns:a16="http://schemas.microsoft.com/office/drawing/2014/main" id="{8BED369E-8B8A-45FD-8B5A-703CE09C2946}"/>
                </a:ext>
              </a:extLst>
            </p:cNvPr>
            <p:cNvSpPr>
              <a:spLocks noChangeArrowheads="1"/>
            </p:cNvSpPr>
            <p:nvPr/>
          </p:nvSpPr>
          <p:spPr bwMode="auto">
            <a:xfrm>
              <a:off x="6513813" y="5603130"/>
              <a:ext cx="10999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spTree>
    <p:extLst>
      <p:ext uri="{BB962C8B-B14F-4D97-AF65-F5344CB8AC3E}">
        <p14:creationId xmlns:p14="http://schemas.microsoft.com/office/powerpoint/2010/main" val="771561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BBB0BAE-F023-4B67-BE79-3E1A8ACA9361}"/>
              </a:ext>
            </a:extLst>
          </p:cNvPr>
          <p:cNvSpPr txBox="1"/>
          <p:nvPr/>
        </p:nvSpPr>
        <p:spPr>
          <a:xfrm>
            <a:off x="1260763" y="3440863"/>
            <a:ext cx="5583381" cy="923330"/>
          </a:xfrm>
          <a:prstGeom prst="rect">
            <a:avLst/>
          </a:prstGeom>
          <a:noFill/>
        </p:spPr>
        <p:txBody>
          <a:bodyPr wrap="square" lIns="0" tIns="0" rIns="0" bIns="0" rtlCol="0">
            <a:spAutoFit/>
          </a:bodyPr>
          <a:lstStyle/>
          <a:p>
            <a:r>
              <a:rPr lang="en-IN" sz="6000" b="1" i="0" dirty="0">
                <a:solidFill>
                  <a:schemeClr val="bg1"/>
                </a:solidFill>
                <a:effectLst/>
              </a:rPr>
              <a:t>Thank</a:t>
            </a:r>
            <a:r>
              <a:rPr lang="en-IN" sz="6000" b="1" i="0" dirty="0">
                <a:solidFill>
                  <a:schemeClr val="accent1"/>
                </a:solidFill>
                <a:effectLst/>
              </a:rPr>
              <a:t> </a:t>
            </a:r>
            <a:r>
              <a:rPr lang="en-IN" sz="6000" b="1" dirty="0">
                <a:solidFill>
                  <a:schemeClr val="accent2"/>
                </a:solidFill>
                <a:latin typeface="Segoe UI Light" panose="020B0502040204020203" pitchFamily="34" charset="0"/>
                <a:cs typeface="Segoe UI Light" panose="020B0502040204020203" pitchFamily="34" charset="0"/>
              </a:rPr>
              <a:t>You</a:t>
            </a:r>
            <a:endParaRPr lang="en-IN" sz="6000" dirty="0">
              <a:solidFill>
                <a:schemeClr val="accent2"/>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CCD57203-1FF5-432E-8E3E-4DFC442AA54C}"/>
              </a:ext>
            </a:extLst>
          </p:cNvPr>
          <p:cNvSpPr txBox="1"/>
          <p:nvPr/>
        </p:nvSpPr>
        <p:spPr>
          <a:xfrm>
            <a:off x="1260763" y="4581128"/>
            <a:ext cx="5583381" cy="830997"/>
          </a:xfrm>
          <a:prstGeom prst="rect">
            <a:avLst/>
          </a:prstGeom>
          <a:noFill/>
        </p:spPr>
        <p:txBody>
          <a:bodyPr wrap="square" lIns="0" tIns="0" rIns="0" bIns="0" rtlCol="0" anchor="t">
            <a:spAutoFit/>
          </a:bodyPr>
          <a:lstStyle/>
          <a:p>
            <a:r>
              <a:rPr lang="en-US" sz="5400" b="1" kern="0" dirty="0">
                <a:solidFill>
                  <a:schemeClr val="accent2"/>
                </a:solidFill>
                <a:latin typeface="Segoe UI" panose="020B0502040204020203" pitchFamily="34" charset="0"/>
                <a:ea typeface="Calibri Light" charset="0"/>
                <a:cs typeface="Segoe UI" panose="020B0502040204020203" pitchFamily="34" charset="0"/>
              </a:rPr>
              <a:t>End of Day 1</a:t>
            </a:r>
            <a:endParaRPr lang="en-US" sz="5400" b="1" dirty="0">
              <a:solidFill>
                <a:schemeClr val="accent2"/>
              </a:solidFill>
              <a:latin typeface="Segoe UI" panose="020B0502040204020203" pitchFamily="34" charset="0"/>
              <a:ea typeface="Calibri Light" charset="0"/>
              <a:cs typeface="Segoe UI" panose="020B0502040204020203" pitchFamily="34" charset="0"/>
            </a:endParaRPr>
          </a:p>
        </p:txBody>
      </p:sp>
      <p:cxnSp>
        <p:nvCxnSpPr>
          <p:cNvPr id="6" name="Straight Connector 5">
            <a:extLst>
              <a:ext uri="{FF2B5EF4-FFF2-40B4-BE49-F238E27FC236}">
                <a16:creationId xmlns:a16="http://schemas.microsoft.com/office/drawing/2014/main" id="{3CB110C8-9FFD-4804-BDCA-1C9EB581BD4D}"/>
              </a:ext>
            </a:extLst>
          </p:cNvPr>
          <p:cNvCxnSpPr>
            <a:cxnSpLocks/>
          </p:cNvCxnSpPr>
          <p:nvPr/>
        </p:nvCxnSpPr>
        <p:spPr>
          <a:xfrm flipV="1">
            <a:off x="1300694" y="-21772"/>
            <a:ext cx="0" cy="3284984"/>
          </a:xfrm>
          <a:prstGeom prst="line">
            <a:avLst/>
          </a:prstGeom>
          <a:ln w="63500" cap="rnd">
            <a:gradFill flip="none" rotWithShape="1">
              <a:gsLst>
                <a:gs pos="0">
                  <a:schemeClr val="accent2"/>
                </a:gs>
                <a:gs pos="100000">
                  <a:schemeClr val="accent3"/>
                </a:gs>
              </a:gsLst>
              <a:lin ang="16200000" scaled="1"/>
              <a:tileRect/>
            </a:gradFill>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E98CF33A-90E6-4EA2-B3D7-0B26F42FF079}"/>
              </a:ext>
            </a:extLst>
          </p:cNvPr>
          <p:cNvGrpSpPr/>
          <p:nvPr/>
        </p:nvGrpSpPr>
        <p:grpSpPr>
          <a:xfrm>
            <a:off x="1260763" y="5662865"/>
            <a:ext cx="1311594" cy="371301"/>
            <a:chOff x="1162522" y="5662865"/>
            <a:chExt cx="1311594" cy="371301"/>
          </a:xfrm>
        </p:grpSpPr>
        <p:sp>
          <p:nvSpPr>
            <p:cNvPr id="14" name="Oval 13">
              <a:extLst>
                <a:ext uri="{FF2B5EF4-FFF2-40B4-BE49-F238E27FC236}">
                  <a16:creationId xmlns:a16="http://schemas.microsoft.com/office/drawing/2014/main" id="{C21818D1-4413-4BFC-80DF-9BAF80F237AF}"/>
                </a:ext>
              </a:extLst>
            </p:cNvPr>
            <p:cNvSpPr/>
            <p:nvPr/>
          </p:nvSpPr>
          <p:spPr>
            <a:xfrm>
              <a:off x="1162522" y="5662865"/>
              <a:ext cx="371301" cy="37130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Shape">
              <a:hlinkClick r:id="rId2"/>
              <a:extLst>
                <a:ext uri="{FF2B5EF4-FFF2-40B4-BE49-F238E27FC236}">
                  <a16:creationId xmlns:a16="http://schemas.microsoft.com/office/drawing/2014/main" id="{EDFC2025-1ECF-4924-AE38-C781400903DF}"/>
                </a:ext>
              </a:extLst>
            </p:cNvPr>
            <p:cNvSpPr/>
            <p:nvPr/>
          </p:nvSpPr>
          <p:spPr>
            <a:xfrm>
              <a:off x="1296648" y="5763560"/>
              <a:ext cx="85868" cy="184254"/>
            </a:xfrm>
            <a:custGeom>
              <a:avLst/>
              <a:gdLst/>
              <a:ahLst/>
              <a:cxnLst>
                <a:cxn ang="0">
                  <a:pos x="wd2" y="hd2"/>
                </a:cxn>
                <a:cxn ang="5400000">
                  <a:pos x="wd2" y="hd2"/>
                </a:cxn>
                <a:cxn ang="10800000">
                  <a:pos x="wd2" y="hd2"/>
                </a:cxn>
                <a:cxn ang="16200000">
                  <a:pos x="wd2" y="hd2"/>
                </a:cxn>
              </a:cxnLst>
              <a:rect l="0" t="0" r="r" b="b"/>
              <a:pathLst>
                <a:path w="21600" h="21600" extrusionOk="0">
                  <a:moveTo>
                    <a:pt x="14372" y="7078"/>
                  </a:moveTo>
                  <a:lnTo>
                    <a:pt x="14372" y="5216"/>
                  </a:lnTo>
                  <a:cubicBezTo>
                    <a:pt x="14372" y="4937"/>
                    <a:pt x="14400" y="4721"/>
                    <a:pt x="14456" y="4568"/>
                  </a:cubicBezTo>
                  <a:cubicBezTo>
                    <a:pt x="14512" y="4415"/>
                    <a:pt x="14639" y="4264"/>
                    <a:pt x="14836" y="4115"/>
                  </a:cubicBezTo>
                  <a:cubicBezTo>
                    <a:pt x="15033" y="3967"/>
                    <a:pt x="15352" y="3864"/>
                    <a:pt x="15793" y="3808"/>
                  </a:cubicBezTo>
                  <a:cubicBezTo>
                    <a:pt x="16233" y="3751"/>
                    <a:pt x="16819" y="3722"/>
                    <a:pt x="17551" y="3722"/>
                  </a:cubicBezTo>
                  <a:lnTo>
                    <a:pt x="21544" y="3722"/>
                  </a:lnTo>
                  <a:lnTo>
                    <a:pt x="21544" y="0"/>
                  </a:lnTo>
                  <a:lnTo>
                    <a:pt x="15160" y="0"/>
                  </a:lnTo>
                  <a:cubicBezTo>
                    <a:pt x="11466" y="0"/>
                    <a:pt x="8813" y="409"/>
                    <a:pt x="7200" y="1225"/>
                  </a:cubicBezTo>
                  <a:cubicBezTo>
                    <a:pt x="5588" y="2042"/>
                    <a:pt x="4782" y="3246"/>
                    <a:pt x="4782" y="4836"/>
                  </a:cubicBezTo>
                  <a:lnTo>
                    <a:pt x="4782" y="7077"/>
                  </a:lnTo>
                  <a:lnTo>
                    <a:pt x="0" y="7077"/>
                  </a:lnTo>
                  <a:lnTo>
                    <a:pt x="0" y="10800"/>
                  </a:lnTo>
                  <a:lnTo>
                    <a:pt x="4781" y="10800"/>
                  </a:lnTo>
                  <a:lnTo>
                    <a:pt x="4781" y="21600"/>
                  </a:lnTo>
                  <a:lnTo>
                    <a:pt x="14372" y="21600"/>
                  </a:lnTo>
                  <a:lnTo>
                    <a:pt x="14372" y="10800"/>
                  </a:lnTo>
                  <a:lnTo>
                    <a:pt x="20756" y="10800"/>
                  </a:lnTo>
                  <a:lnTo>
                    <a:pt x="21600" y="7078"/>
                  </a:lnTo>
                  <a:cubicBezTo>
                    <a:pt x="21600" y="7078"/>
                    <a:pt x="14372" y="7078"/>
                    <a:pt x="14372" y="7078"/>
                  </a:cubicBezTo>
                  <a:close/>
                </a:path>
              </a:pathLst>
            </a:custGeom>
            <a:solidFill>
              <a:schemeClr val="bg1"/>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a:p>
          </p:txBody>
        </p:sp>
        <p:sp>
          <p:nvSpPr>
            <p:cNvPr id="12" name="Oval 11">
              <a:extLst>
                <a:ext uri="{FF2B5EF4-FFF2-40B4-BE49-F238E27FC236}">
                  <a16:creationId xmlns:a16="http://schemas.microsoft.com/office/drawing/2014/main" id="{5C594A17-950B-4231-AA93-6E8DB90F8098}"/>
                </a:ext>
              </a:extLst>
            </p:cNvPr>
            <p:cNvSpPr/>
            <p:nvPr/>
          </p:nvSpPr>
          <p:spPr>
            <a:xfrm>
              <a:off x="1632668" y="5662865"/>
              <a:ext cx="371301" cy="37130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hape">
              <a:hlinkClick r:id="rId3"/>
              <a:extLst>
                <a:ext uri="{FF2B5EF4-FFF2-40B4-BE49-F238E27FC236}">
                  <a16:creationId xmlns:a16="http://schemas.microsoft.com/office/drawing/2014/main" id="{C70A3C55-CE25-4C0F-9537-824AEA080D1D}"/>
                </a:ext>
              </a:extLst>
            </p:cNvPr>
            <p:cNvSpPr/>
            <p:nvPr/>
          </p:nvSpPr>
          <p:spPr>
            <a:xfrm>
              <a:off x="1716213" y="5774232"/>
              <a:ext cx="200503" cy="162908"/>
            </a:xfrm>
            <a:custGeom>
              <a:avLst/>
              <a:gdLst/>
              <a:ahLst/>
              <a:cxnLst>
                <a:cxn ang="0">
                  <a:pos x="wd2" y="hd2"/>
                </a:cxn>
                <a:cxn ang="5400000">
                  <a:pos x="wd2" y="hd2"/>
                </a:cxn>
                <a:cxn ang="10800000">
                  <a:pos x="wd2" y="hd2"/>
                </a:cxn>
                <a:cxn ang="16200000">
                  <a:pos x="wd2" y="hd2"/>
                </a:cxn>
              </a:cxnLst>
              <a:rect l="0" t="0" r="r" b="b"/>
              <a:pathLst>
                <a:path w="21600" h="21600" extrusionOk="0">
                  <a:moveTo>
                    <a:pt x="21600" y="2557"/>
                  </a:moveTo>
                  <a:cubicBezTo>
                    <a:pt x="20797" y="2991"/>
                    <a:pt x="19941" y="3278"/>
                    <a:pt x="19048" y="3418"/>
                  </a:cubicBezTo>
                  <a:cubicBezTo>
                    <a:pt x="19966" y="2743"/>
                    <a:pt x="20667" y="1683"/>
                    <a:pt x="20997" y="405"/>
                  </a:cubicBezTo>
                  <a:cubicBezTo>
                    <a:pt x="20141" y="1034"/>
                    <a:pt x="19196" y="1477"/>
                    <a:pt x="18188" y="1725"/>
                  </a:cubicBezTo>
                  <a:cubicBezTo>
                    <a:pt x="17376" y="660"/>
                    <a:pt x="16217" y="0"/>
                    <a:pt x="14954" y="0"/>
                  </a:cubicBezTo>
                  <a:cubicBezTo>
                    <a:pt x="12502" y="0"/>
                    <a:pt x="10529" y="2449"/>
                    <a:pt x="10529" y="5451"/>
                  </a:cubicBezTo>
                  <a:cubicBezTo>
                    <a:pt x="10529" y="5883"/>
                    <a:pt x="10558" y="6299"/>
                    <a:pt x="10631" y="6694"/>
                  </a:cubicBezTo>
                  <a:cubicBezTo>
                    <a:pt x="6950" y="6473"/>
                    <a:pt x="3692" y="4302"/>
                    <a:pt x="1504" y="994"/>
                  </a:cubicBezTo>
                  <a:cubicBezTo>
                    <a:pt x="1122" y="1809"/>
                    <a:pt x="898" y="2743"/>
                    <a:pt x="898" y="3748"/>
                  </a:cubicBezTo>
                  <a:cubicBezTo>
                    <a:pt x="898" y="5636"/>
                    <a:pt x="1687" y="7309"/>
                    <a:pt x="2865" y="8278"/>
                  </a:cubicBezTo>
                  <a:cubicBezTo>
                    <a:pt x="2153" y="8261"/>
                    <a:pt x="1455" y="8007"/>
                    <a:pt x="864" y="7606"/>
                  </a:cubicBezTo>
                  <a:cubicBezTo>
                    <a:pt x="864" y="7623"/>
                    <a:pt x="864" y="7645"/>
                    <a:pt x="864" y="7666"/>
                  </a:cubicBezTo>
                  <a:cubicBezTo>
                    <a:pt x="864" y="10315"/>
                    <a:pt x="2399" y="12515"/>
                    <a:pt x="4412" y="13022"/>
                  </a:cubicBezTo>
                  <a:cubicBezTo>
                    <a:pt x="4051" y="13143"/>
                    <a:pt x="3658" y="13201"/>
                    <a:pt x="3251" y="13201"/>
                  </a:cubicBezTo>
                  <a:cubicBezTo>
                    <a:pt x="2967" y="13201"/>
                    <a:pt x="2681" y="13181"/>
                    <a:pt x="2412" y="13108"/>
                  </a:cubicBezTo>
                  <a:cubicBezTo>
                    <a:pt x="2986" y="15266"/>
                    <a:pt x="4614" y="16853"/>
                    <a:pt x="6550" y="16905"/>
                  </a:cubicBezTo>
                  <a:cubicBezTo>
                    <a:pt x="5044" y="18355"/>
                    <a:pt x="3131" y="19229"/>
                    <a:pt x="1060" y="19229"/>
                  </a:cubicBezTo>
                  <a:cubicBezTo>
                    <a:pt x="697" y="19229"/>
                    <a:pt x="348" y="19209"/>
                    <a:pt x="0" y="19154"/>
                  </a:cubicBezTo>
                  <a:cubicBezTo>
                    <a:pt x="1962" y="20711"/>
                    <a:pt x="4286" y="21600"/>
                    <a:pt x="6793" y="21600"/>
                  </a:cubicBezTo>
                  <a:cubicBezTo>
                    <a:pt x="14942" y="21600"/>
                    <a:pt x="19397" y="13292"/>
                    <a:pt x="19397" y="6091"/>
                  </a:cubicBezTo>
                  <a:cubicBezTo>
                    <a:pt x="19397" y="5850"/>
                    <a:pt x="19390" y="5618"/>
                    <a:pt x="19380" y="5387"/>
                  </a:cubicBezTo>
                  <a:cubicBezTo>
                    <a:pt x="20259" y="4619"/>
                    <a:pt x="20998" y="3660"/>
                    <a:pt x="21600" y="2557"/>
                  </a:cubicBezTo>
                  <a:cubicBezTo>
                    <a:pt x="21600" y="2557"/>
                    <a:pt x="21600" y="2557"/>
                    <a:pt x="21600" y="2557"/>
                  </a:cubicBezTo>
                  <a:close/>
                </a:path>
              </a:pathLst>
            </a:custGeom>
            <a:solidFill>
              <a:schemeClr val="bg1"/>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a:p>
          </p:txBody>
        </p:sp>
        <p:sp>
          <p:nvSpPr>
            <p:cNvPr id="10" name="Oval 9">
              <a:extLst>
                <a:ext uri="{FF2B5EF4-FFF2-40B4-BE49-F238E27FC236}">
                  <a16:creationId xmlns:a16="http://schemas.microsoft.com/office/drawing/2014/main" id="{AF389CA4-9215-4DA8-BFFA-FA4329B49979}"/>
                </a:ext>
              </a:extLst>
            </p:cNvPr>
            <p:cNvSpPr/>
            <p:nvPr/>
          </p:nvSpPr>
          <p:spPr>
            <a:xfrm>
              <a:off x="2102815" y="5662865"/>
              <a:ext cx="371301" cy="37130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hape">
              <a:hlinkClick r:id="rId4"/>
              <a:extLst>
                <a:ext uri="{FF2B5EF4-FFF2-40B4-BE49-F238E27FC236}">
                  <a16:creationId xmlns:a16="http://schemas.microsoft.com/office/drawing/2014/main" id="{F0CB12D6-F0DA-4BB6-B2C7-4BE43A29C51F}"/>
                </a:ext>
              </a:extLst>
            </p:cNvPr>
            <p:cNvSpPr/>
            <p:nvPr/>
          </p:nvSpPr>
          <p:spPr>
            <a:xfrm>
              <a:off x="2189003" y="5751342"/>
              <a:ext cx="202748" cy="202749"/>
            </a:xfrm>
            <a:custGeom>
              <a:avLst/>
              <a:gdLst/>
              <a:ahLst/>
              <a:cxnLst>
                <a:cxn ang="0">
                  <a:pos x="wd2" y="hd2"/>
                </a:cxn>
                <a:cxn ang="5400000">
                  <a:pos x="wd2" y="hd2"/>
                </a:cxn>
                <a:cxn ang="10800000">
                  <a:pos x="wd2" y="hd2"/>
                </a:cxn>
                <a:cxn ang="16200000">
                  <a:pos x="wd2" y="hd2"/>
                </a:cxn>
              </a:cxnLst>
              <a:rect l="0" t="0" r="r" b="b"/>
              <a:pathLst>
                <a:path w="21600" h="21600" extrusionOk="0">
                  <a:moveTo>
                    <a:pt x="19427" y="11280"/>
                  </a:moveTo>
                  <a:cubicBezTo>
                    <a:pt x="17712" y="10975"/>
                    <a:pt x="15821" y="11022"/>
                    <a:pt x="13768" y="11419"/>
                  </a:cubicBezTo>
                  <a:cubicBezTo>
                    <a:pt x="13571" y="10725"/>
                    <a:pt x="13362" y="10071"/>
                    <a:pt x="13146" y="9456"/>
                  </a:cubicBezTo>
                  <a:cubicBezTo>
                    <a:pt x="15173" y="8681"/>
                    <a:pt x="16814" y="7539"/>
                    <a:pt x="18018" y="6057"/>
                  </a:cubicBezTo>
                  <a:cubicBezTo>
                    <a:pt x="18916" y="7419"/>
                    <a:pt x="19440" y="9050"/>
                    <a:pt x="19440" y="10800"/>
                  </a:cubicBezTo>
                  <a:cubicBezTo>
                    <a:pt x="19440" y="10961"/>
                    <a:pt x="19435" y="11121"/>
                    <a:pt x="19427" y="11280"/>
                  </a:cubicBezTo>
                  <a:cubicBezTo>
                    <a:pt x="19427" y="11280"/>
                    <a:pt x="19427" y="11280"/>
                    <a:pt x="19427" y="11280"/>
                  </a:cubicBezTo>
                  <a:close/>
                  <a:moveTo>
                    <a:pt x="15025" y="18334"/>
                  </a:moveTo>
                  <a:cubicBezTo>
                    <a:pt x="14873" y="16593"/>
                    <a:pt x="14617" y="14987"/>
                    <a:pt x="14296" y="13522"/>
                  </a:cubicBezTo>
                  <a:cubicBezTo>
                    <a:pt x="15886" y="13225"/>
                    <a:pt x="17507" y="13137"/>
                    <a:pt x="19038" y="13406"/>
                  </a:cubicBezTo>
                  <a:cubicBezTo>
                    <a:pt x="18371" y="15511"/>
                    <a:pt x="16918" y="17268"/>
                    <a:pt x="15025" y="18334"/>
                  </a:cubicBezTo>
                  <a:cubicBezTo>
                    <a:pt x="15025" y="18334"/>
                    <a:pt x="15025" y="18334"/>
                    <a:pt x="15025" y="18334"/>
                  </a:cubicBezTo>
                  <a:close/>
                  <a:moveTo>
                    <a:pt x="10800" y="19440"/>
                  </a:moveTo>
                  <a:cubicBezTo>
                    <a:pt x="8577" y="19440"/>
                    <a:pt x="6548" y="18596"/>
                    <a:pt x="5015" y="17212"/>
                  </a:cubicBezTo>
                  <a:cubicBezTo>
                    <a:pt x="6456" y="16365"/>
                    <a:pt x="9162" y="14922"/>
                    <a:pt x="12199" y="14029"/>
                  </a:cubicBezTo>
                  <a:cubicBezTo>
                    <a:pt x="12538" y="15587"/>
                    <a:pt x="12795" y="17303"/>
                    <a:pt x="12924" y="19176"/>
                  </a:cubicBezTo>
                  <a:cubicBezTo>
                    <a:pt x="12244" y="19348"/>
                    <a:pt x="11533" y="19440"/>
                    <a:pt x="10800" y="19440"/>
                  </a:cubicBezTo>
                  <a:cubicBezTo>
                    <a:pt x="10800" y="19440"/>
                    <a:pt x="10800" y="19440"/>
                    <a:pt x="10800" y="19440"/>
                  </a:cubicBezTo>
                  <a:close/>
                  <a:moveTo>
                    <a:pt x="2160" y="10800"/>
                  </a:moveTo>
                  <a:cubicBezTo>
                    <a:pt x="2160" y="10677"/>
                    <a:pt x="2163" y="10555"/>
                    <a:pt x="2168" y="10434"/>
                  </a:cubicBezTo>
                  <a:cubicBezTo>
                    <a:pt x="3029" y="10541"/>
                    <a:pt x="4305" y="10658"/>
                    <a:pt x="5793" y="10658"/>
                  </a:cubicBezTo>
                  <a:cubicBezTo>
                    <a:pt x="6514" y="10658"/>
                    <a:pt x="7284" y="10631"/>
                    <a:pt x="8081" y="10562"/>
                  </a:cubicBezTo>
                  <a:cubicBezTo>
                    <a:pt x="9142" y="10470"/>
                    <a:pt x="10142" y="10310"/>
                    <a:pt x="11081" y="10088"/>
                  </a:cubicBezTo>
                  <a:cubicBezTo>
                    <a:pt x="11287" y="10669"/>
                    <a:pt x="11485" y="11281"/>
                    <a:pt x="11671" y="11928"/>
                  </a:cubicBezTo>
                  <a:cubicBezTo>
                    <a:pt x="10698" y="12211"/>
                    <a:pt x="9693" y="12565"/>
                    <a:pt x="8656" y="12990"/>
                  </a:cubicBezTo>
                  <a:cubicBezTo>
                    <a:pt x="6423" y="13906"/>
                    <a:pt x="4601" y="14931"/>
                    <a:pt x="3585" y="15547"/>
                  </a:cubicBezTo>
                  <a:cubicBezTo>
                    <a:pt x="2685" y="14184"/>
                    <a:pt x="2160" y="12552"/>
                    <a:pt x="2160" y="10800"/>
                  </a:cubicBezTo>
                  <a:cubicBezTo>
                    <a:pt x="2160" y="10800"/>
                    <a:pt x="2160" y="10800"/>
                    <a:pt x="2160" y="10800"/>
                  </a:cubicBezTo>
                  <a:close/>
                  <a:moveTo>
                    <a:pt x="7253" y="2922"/>
                  </a:moveTo>
                  <a:cubicBezTo>
                    <a:pt x="7897" y="3727"/>
                    <a:pt x="9119" y="5437"/>
                    <a:pt x="10273" y="8054"/>
                  </a:cubicBezTo>
                  <a:cubicBezTo>
                    <a:pt x="7243" y="8704"/>
                    <a:pt x="4136" y="8489"/>
                    <a:pt x="2530" y="8298"/>
                  </a:cubicBezTo>
                  <a:cubicBezTo>
                    <a:pt x="3257" y="5901"/>
                    <a:pt x="4998" y="3941"/>
                    <a:pt x="7253" y="2922"/>
                  </a:cubicBezTo>
                  <a:cubicBezTo>
                    <a:pt x="7253" y="2922"/>
                    <a:pt x="7253" y="2922"/>
                    <a:pt x="7253" y="2922"/>
                  </a:cubicBezTo>
                  <a:close/>
                  <a:moveTo>
                    <a:pt x="10800" y="2160"/>
                  </a:moveTo>
                  <a:cubicBezTo>
                    <a:pt x="13021" y="2160"/>
                    <a:pt x="15049" y="3003"/>
                    <a:pt x="16581" y="4385"/>
                  </a:cubicBezTo>
                  <a:cubicBezTo>
                    <a:pt x="15509" y="5855"/>
                    <a:pt x="14008" y="6822"/>
                    <a:pt x="12365" y="7445"/>
                  </a:cubicBezTo>
                  <a:cubicBezTo>
                    <a:pt x="12091" y="6806"/>
                    <a:pt x="11817" y="6226"/>
                    <a:pt x="11555" y="5709"/>
                  </a:cubicBezTo>
                  <a:cubicBezTo>
                    <a:pt x="10795" y="4211"/>
                    <a:pt x="10048" y="3064"/>
                    <a:pt x="9466" y="2263"/>
                  </a:cubicBezTo>
                  <a:cubicBezTo>
                    <a:pt x="9901" y="2195"/>
                    <a:pt x="10346" y="2160"/>
                    <a:pt x="10800" y="2160"/>
                  </a:cubicBezTo>
                  <a:cubicBezTo>
                    <a:pt x="10800" y="2160"/>
                    <a:pt x="10800" y="2160"/>
                    <a:pt x="10800" y="2160"/>
                  </a:cubicBezTo>
                  <a:close/>
                  <a:moveTo>
                    <a:pt x="18834" y="3590"/>
                  </a:moveTo>
                  <a:lnTo>
                    <a:pt x="18682" y="3425"/>
                  </a:lnTo>
                  <a:cubicBezTo>
                    <a:pt x="16710" y="1318"/>
                    <a:pt x="13906" y="0"/>
                    <a:pt x="10800" y="0"/>
                  </a:cubicBezTo>
                  <a:cubicBezTo>
                    <a:pt x="9564" y="0"/>
                    <a:pt x="8376" y="209"/>
                    <a:pt x="7269" y="593"/>
                  </a:cubicBezTo>
                  <a:lnTo>
                    <a:pt x="7157" y="633"/>
                  </a:lnTo>
                  <a:cubicBezTo>
                    <a:pt x="3542" y="1932"/>
                    <a:pt x="814" y="5108"/>
                    <a:pt x="154" y="8980"/>
                  </a:cubicBezTo>
                  <a:cubicBezTo>
                    <a:pt x="153" y="8984"/>
                    <a:pt x="152" y="8988"/>
                    <a:pt x="152" y="8991"/>
                  </a:cubicBezTo>
                  <a:cubicBezTo>
                    <a:pt x="149" y="9004"/>
                    <a:pt x="148" y="9016"/>
                    <a:pt x="146" y="9028"/>
                  </a:cubicBezTo>
                  <a:cubicBezTo>
                    <a:pt x="51" y="9605"/>
                    <a:pt x="0" y="10197"/>
                    <a:pt x="0" y="10800"/>
                  </a:cubicBezTo>
                  <a:cubicBezTo>
                    <a:pt x="0" y="13375"/>
                    <a:pt x="906" y="15741"/>
                    <a:pt x="2416" y="17599"/>
                  </a:cubicBezTo>
                  <a:cubicBezTo>
                    <a:pt x="2417" y="17600"/>
                    <a:pt x="2541" y="17751"/>
                    <a:pt x="2541" y="17751"/>
                  </a:cubicBezTo>
                  <a:cubicBezTo>
                    <a:pt x="4524" y="20103"/>
                    <a:pt x="7490" y="21600"/>
                    <a:pt x="10800" y="21600"/>
                  </a:cubicBezTo>
                  <a:cubicBezTo>
                    <a:pt x="12051" y="21600"/>
                    <a:pt x="13252" y="21385"/>
                    <a:pt x="14370" y="20993"/>
                  </a:cubicBezTo>
                  <a:cubicBezTo>
                    <a:pt x="14400" y="20983"/>
                    <a:pt x="14429" y="20974"/>
                    <a:pt x="14457" y="20962"/>
                  </a:cubicBezTo>
                  <a:cubicBezTo>
                    <a:pt x="18004" y="19681"/>
                    <a:pt x="20694" y="16594"/>
                    <a:pt x="21411" y="12816"/>
                  </a:cubicBezTo>
                  <a:cubicBezTo>
                    <a:pt x="21412" y="12806"/>
                    <a:pt x="21414" y="12797"/>
                    <a:pt x="21416" y="12788"/>
                  </a:cubicBezTo>
                  <a:cubicBezTo>
                    <a:pt x="21536" y="12143"/>
                    <a:pt x="21600" y="11479"/>
                    <a:pt x="21600" y="10800"/>
                  </a:cubicBezTo>
                  <a:cubicBezTo>
                    <a:pt x="21600" y="8032"/>
                    <a:pt x="20553" y="5503"/>
                    <a:pt x="18834" y="3590"/>
                  </a:cubicBezTo>
                  <a:cubicBezTo>
                    <a:pt x="18834" y="3590"/>
                    <a:pt x="18834" y="3590"/>
                    <a:pt x="18834" y="3590"/>
                  </a:cubicBezTo>
                  <a:close/>
                </a:path>
              </a:pathLst>
            </a:custGeom>
            <a:solidFill>
              <a:schemeClr val="bg1"/>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a:p>
          </p:txBody>
        </p:sp>
      </p:grpSp>
      <p:pic>
        <p:nvPicPr>
          <p:cNvPr id="16" name="Picture 2" descr="E:\cloud\drive\websites\slidemodel\logo\sebastian\slidemodel-logo-trans.png">
            <a:extLst>
              <a:ext uri="{FF2B5EF4-FFF2-40B4-BE49-F238E27FC236}">
                <a16:creationId xmlns:a16="http://schemas.microsoft.com/office/drawing/2014/main" id="{59E8070B-51C3-4A5F-B241-A7744B4F61D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638418" y="6398156"/>
            <a:ext cx="1432658" cy="271204"/>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DE739AA3-A794-9F54-6A5A-CA2C7ED598BB}"/>
              </a:ext>
            </a:extLst>
          </p:cNvPr>
          <p:cNvSpPr/>
          <p:nvPr/>
        </p:nvSpPr>
        <p:spPr>
          <a:xfrm>
            <a:off x="1300694" y="2272374"/>
            <a:ext cx="5297771" cy="986340"/>
          </a:xfrm>
          <a:prstGeom prst="rect">
            <a:avLst/>
          </a:prstGeom>
          <a:ln>
            <a:solidFill>
              <a:schemeClr val="accent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t>www.anubhavtrainings.com</a:t>
            </a:r>
          </a:p>
        </p:txBody>
      </p:sp>
    </p:spTree>
    <p:extLst>
      <p:ext uri="{BB962C8B-B14F-4D97-AF65-F5344CB8AC3E}">
        <p14:creationId xmlns:p14="http://schemas.microsoft.com/office/powerpoint/2010/main" val="18420444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29488" y="2339447"/>
            <a:ext cx="9159332" cy="4517660"/>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1" y="892"/>
            <a:ext cx="12188825" cy="4876667"/>
          </a:xfrm>
        </p:spPr>
        <p:txBody>
          <a:bodyPr/>
          <a:lstStyle/>
          <a:p>
            <a:endParaRPr lang="en-US"/>
          </a:p>
        </p:txBody>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6" y="892"/>
            <a:ext cx="12185652" cy="487666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5" y="-9395"/>
            <a:ext cx="12184064" cy="4886954"/>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defRPr/>
            </a:pPr>
            <a:endParaRPr lang="en-US" sz="1799">
              <a:solidFill>
                <a:srgbClr val="FFFFFF"/>
              </a:solidFill>
              <a:latin typeface="Arial" panose="020B0604020202020204" pitchFamily="34" charset="0"/>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568" y="5992010"/>
            <a:ext cx="3553364" cy="646163"/>
          </a:xfrm>
          <a:prstGeom prst="rect">
            <a:avLst/>
          </a:prstGeom>
        </p:spPr>
        <p:txBody>
          <a:bodyPr wrap="square">
            <a:spAutoFit/>
          </a:bodyPr>
          <a:lstStyle/>
          <a:p>
            <a:pPr defTabSz="913943">
              <a:defRPr/>
            </a:pPr>
            <a:r>
              <a:rPr lang="en-US" sz="1799" b="1" dirty="0">
                <a:solidFill>
                  <a:srgbClr val="44546A"/>
                </a:solidFill>
                <a:latin typeface="Arial" panose="020B0604020202020204" pitchFamily="34" charset="0"/>
                <a:cs typeface="Arial" panose="020B0604020202020204" pitchFamily="34" charset="0"/>
              </a:rPr>
              <a:t>Contact us today!</a:t>
            </a:r>
          </a:p>
          <a:p>
            <a:pPr defTabSz="913943">
              <a:defRPr/>
            </a:pPr>
            <a:r>
              <a:rPr lang="en-US" sz="1799" dirty="0">
                <a:solidFill>
                  <a:srgbClr val="44546A"/>
                </a:solidFill>
                <a:latin typeface="Arial" panose="020B0604020202020204"/>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78219" y="2926031"/>
            <a:ext cx="3229442" cy="276927"/>
          </a:xfrm>
          <a:prstGeom prst="rect">
            <a:avLst/>
          </a:prstGeom>
        </p:spPr>
        <p:txBody>
          <a:bodyPr wrap="square">
            <a:spAutoFit/>
          </a:bodyPr>
          <a:lstStyle/>
          <a:p>
            <a:pPr algn="ctr" defTabSz="914126">
              <a:defRPr/>
            </a:pPr>
            <a:r>
              <a:rPr lang="en-IN" sz="1200" spc="50" dirty="0">
                <a:solidFill>
                  <a:srgbClr val="FFFFFF">
                    <a:lumMod val="95000"/>
                  </a:srgbClr>
                </a:solidFill>
                <a:latin typeface="Arial" panose="020B0604020202020204" pitchFamily="34" charset="0"/>
                <a:cs typeface="Arial" panose="020B0604020202020204" pitchFamily="34" charset="0"/>
              </a:rPr>
              <a:t>We build the workforce of the future.</a:t>
            </a:r>
            <a:endParaRPr lang="en-US" sz="1200" spc="50" dirty="0">
              <a:solidFill>
                <a:srgbClr val="FFFFFF">
                  <a:lumMod val="95000"/>
                </a:srgbClr>
              </a:solidFill>
              <a:latin typeface="Arial" panose="020B0604020202020204" pitchFamily="34" charset="0"/>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676"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 </a:t>
            </a:r>
          </a:p>
          <a:p>
            <a:pPr algn="ctr" defTabSz="914126">
              <a:defRPr/>
            </a:pPr>
            <a:r>
              <a:rPr lang="en-US" sz="1200" dirty="0">
                <a:solidFill>
                  <a:srgbClr val="FFFFFF"/>
                </a:solidFill>
                <a:latin typeface="Arial" panose="020B0604020202020204"/>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143"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30,000+</a:t>
            </a:r>
          </a:p>
          <a:p>
            <a:pPr algn="ctr" defTabSz="914126">
              <a:defRPr/>
            </a:pPr>
            <a:r>
              <a:rPr lang="en-US" sz="1200" dirty="0">
                <a:solidFill>
                  <a:srgbClr val="FFFFFF"/>
                </a:solidFill>
                <a:latin typeface="Arial" panose="020B0604020202020204"/>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5429" y="3111497"/>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25000+ </a:t>
            </a:r>
          </a:p>
          <a:p>
            <a:pPr algn="ctr" defTabSz="914126">
              <a:defRPr/>
            </a:pPr>
            <a:r>
              <a:rPr lang="en-US" sz="1200" dirty="0">
                <a:solidFill>
                  <a:srgbClr val="FFFFFF"/>
                </a:solidFill>
                <a:latin typeface="Arial" panose="020B0604020202020204"/>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127" y="2279841"/>
            <a:ext cx="640059" cy="640059"/>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5530" y="2272765"/>
            <a:ext cx="671928" cy="671928"/>
          </a:xfrm>
          <a:prstGeom prst="rect">
            <a:avLst/>
          </a:prstGeom>
        </p:spPr>
      </p:pic>
      <p:sp>
        <p:nvSpPr>
          <p:cNvPr id="48" name="Rectangle 47"/>
          <p:cNvSpPr/>
          <p:nvPr/>
        </p:nvSpPr>
        <p:spPr>
          <a:xfrm>
            <a:off x="632520" y="692233"/>
            <a:ext cx="6570959" cy="1138476"/>
          </a:xfrm>
          <a:prstGeom prst="rect">
            <a:avLst/>
          </a:prstGeom>
        </p:spPr>
        <p:txBody>
          <a:bodyPr wrap="square">
            <a:spAutoFit/>
          </a:bodyPr>
          <a:lstStyle/>
          <a:p>
            <a:pPr algn="ctr" defTabSz="914126">
              <a:defRPr/>
            </a:pPr>
            <a:r>
              <a:rPr lang="en-US" sz="1999" b="1" dirty="0">
                <a:solidFill>
                  <a:srgbClr val="FFFFFF"/>
                </a:solidFill>
                <a:latin typeface="Arial" panose="020B0604020202020204" pitchFamily="34" charset="0"/>
                <a:cs typeface="Arial" panose="020B0604020202020204" pitchFamily="34" charset="0"/>
              </a:rPr>
              <a:t>We’re committed to empower you to be</a:t>
            </a:r>
          </a:p>
          <a:p>
            <a:pPr algn="ctr" defTabSz="914126">
              <a:defRPr/>
            </a:pPr>
            <a:r>
              <a:rPr lang="en-US" sz="1999" b="1" dirty="0">
                <a:solidFill>
                  <a:srgbClr val="FFFFFF"/>
                </a:solidFill>
                <a:latin typeface="Arial" panose="020B0604020202020204" pitchFamily="34" charset="0"/>
                <a:cs typeface="Arial" panose="020B0604020202020204" pitchFamily="34" charset="0"/>
              </a:rPr>
              <a:t> </a:t>
            </a:r>
            <a:r>
              <a:rPr lang="en-US" sz="2799" b="1" dirty="0">
                <a:solidFill>
                  <a:srgbClr val="2AC6D1">
                    <a:lumMod val="40000"/>
                    <a:lumOff val="60000"/>
                  </a:srgbClr>
                </a:solidFill>
                <a:latin typeface="Arial" panose="020B0604020202020204" pitchFamily="34" charset="0"/>
                <a:cs typeface="Arial" panose="020B0604020202020204" pitchFamily="34" charset="0"/>
              </a:rPr>
              <a:t>#FutureReady </a:t>
            </a:r>
          </a:p>
          <a:p>
            <a:pPr algn="ctr" defTabSz="914126">
              <a:defRPr/>
            </a:pPr>
            <a:r>
              <a:rPr lang="en-US" sz="1999" b="1" dirty="0">
                <a:solidFill>
                  <a:srgbClr val="FFFFFF"/>
                </a:solidFill>
                <a:latin typeface="Arial" panose="020B0604020202020204" pitchFamily="34" charset="0"/>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569" y="4998498"/>
            <a:ext cx="3900557" cy="892320"/>
          </a:xfrm>
          <a:prstGeom prst="rect">
            <a:avLst/>
          </a:prstGeom>
        </p:spPr>
        <p:txBody>
          <a:bodyPr wrap="square">
            <a:spAutoFit/>
          </a:bodyPr>
          <a:lstStyle/>
          <a:p>
            <a:pPr defTabSz="914126">
              <a:defRPr/>
            </a:pPr>
            <a:r>
              <a:rPr lang="en-US" sz="1999" b="1" spc="100" dirty="0">
                <a:solidFill>
                  <a:srgbClr val="F97700"/>
                </a:solidFill>
                <a:latin typeface="Arial" panose="020B0604020202020204"/>
              </a:rPr>
              <a:t>FREE WEBINARS </a:t>
            </a:r>
          </a:p>
          <a:p>
            <a:pPr defTabSz="914126">
              <a:defRPr/>
            </a:pPr>
            <a:r>
              <a:rPr lang="en-US" sz="1600" i="1" dirty="0">
                <a:solidFill>
                  <a:srgbClr val="F97700"/>
                </a:solidFill>
                <a:latin typeface="Arial" panose="020B0604020202020204"/>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1451" y="2194693"/>
            <a:ext cx="851865" cy="851865"/>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7598" y="3369121"/>
            <a:ext cx="5611184" cy="3380860"/>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2569" y="5574754"/>
            <a:ext cx="2196235" cy="54735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23" name="Rectangle 22">
            <a:extLst>
              <a:ext uri="{FF2B5EF4-FFF2-40B4-BE49-F238E27FC236}">
                <a16:creationId xmlns:a16="http://schemas.microsoft.com/office/drawing/2014/main" id="{B7D41E04-1B35-BD4F-8B37-C6CC88C6B995}"/>
              </a:ext>
            </a:extLst>
          </p:cNvPr>
          <p:cNvSpPr/>
          <p:nvPr/>
        </p:nvSpPr>
        <p:spPr>
          <a:xfrm>
            <a:off x="4399734" y="5490332"/>
            <a:ext cx="2196235" cy="547351"/>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rial" panose="020B0604020202020204"/>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2969" y="5590298"/>
            <a:ext cx="1466686" cy="369236"/>
          </a:xfrm>
          <a:prstGeom prst="rect">
            <a:avLst/>
          </a:prstGeom>
        </p:spPr>
        <p:txBody>
          <a:bodyPr wrap="none">
            <a:spAutoFit/>
          </a:bodyPr>
          <a:lstStyle/>
          <a:p>
            <a:pPr defTabSz="914126">
              <a:defRPr/>
            </a:pPr>
            <a:r>
              <a:rPr lang="en-US" sz="1799" b="1" dirty="0">
                <a:solidFill>
                  <a:srgbClr val="44546A"/>
                </a:solidFill>
                <a:latin typeface="Arial" panose="020B0604020202020204"/>
              </a:rPr>
              <a:t>Enroll Now!</a:t>
            </a:r>
            <a:endParaRPr lang="en-US" sz="1799" b="1" dirty="0">
              <a:solidFill>
                <a:srgbClr val="000000"/>
              </a:solidFill>
              <a:latin typeface="Arial" panose="020B0604020202020204"/>
            </a:endParaRPr>
          </a:p>
        </p:txBody>
      </p:sp>
      <p:pic>
        <p:nvPicPr>
          <p:cNvPr id="24" name="Picture 4">
            <a:extLst>
              <a:ext uri="{FF2B5EF4-FFF2-40B4-BE49-F238E27FC236}">
                <a16:creationId xmlns:a16="http://schemas.microsoft.com/office/drawing/2014/main" id="{42A5B84E-0F13-E020-C1B3-A338EB41685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482236" y="444130"/>
            <a:ext cx="2323495" cy="22949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6572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Rounded Corners 18">
            <a:extLst>
              <a:ext uri="{FF2B5EF4-FFF2-40B4-BE49-F238E27FC236}">
                <a16:creationId xmlns:a16="http://schemas.microsoft.com/office/drawing/2014/main" id="{44CCC398-65A7-46D8-A239-10DEF44C09D8}"/>
              </a:ext>
            </a:extLst>
          </p:cNvPr>
          <p:cNvSpPr/>
          <p:nvPr/>
        </p:nvSpPr>
        <p:spPr>
          <a:xfrm>
            <a:off x="581024" y="1338826"/>
            <a:ext cx="5281051" cy="1428357"/>
          </a:xfrm>
          <a:prstGeom prst="roundRect">
            <a:avLst>
              <a:gd name="adj" fmla="val 8960"/>
            </a:avLst>
          </a:prstGeom>
          <a:solidFill>
            <a:schemeClr val="accent3">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25" name="Rectangle: Rounded Corners 1124">
            <a:extLst>
              <a:ext uri="{FF2B5EF4-FFF2-40B4-BE49-F238E27FC236}">
                <a16:creationId xmlns:a16="http://schemas.microsoft.com/office/drawing/2014/main" id="{DD83FDAB-84C0-4E56-A834-5F4759E4D1B1}"/>
              </a:ext>
            </a:extLst>
          </p:cNvPr>
          <p:cNvSpPr/>
          <p:nvPr/>
        </p:nvSpPr>
        <p:spPr>
          <a:xfrm>
            <a:off x="581024" y="3094548"/>
            <a:ext cx="5281051" cy="1428357"/>
          </a:xfrm>
          <a:prstGeom prst="roundRect">
            <a:avLst>
              <a:gd name="adj" fmla="val 8960"/>
            </a:avLst>
          </a:prstGeom>
          <a:solidFill>
            <a:schemeClr val="accent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26" name="Rectangle: Rounded Corners 1125">
            <a:extLst>
              <a:ext uri="{FF2B5EF4-FFF2-40B4-BE49-F238E27FC236}">
                <a16:creationId xmlns:a16="http://schemas.microsoft.com/office/drawing/2014/main" id="{FED1BB6A-A9A9-4E0A-A8CD-EEFB5750C983}"/>
              </a:ext>
            </a:extLst>
          </p:cNvPr>
          <p:cNvSpPr/>
          <p:nvPr/>
        </p:nvSpPr>
        <p:spPr>
          <a:xfrm>
            <a:off x="581024" y="4850271"/>
            <a:ext cx="5281051" cy="1428357"/>
          </a:xfrm>
          <a:prstGeom prst="roundRect">
            <a:avLst>
              <a:gd name="adj" fmla="val 8960"/>
            </a:avLst>
          </a:prstGeom>
          <a:solidFill>
            <a:schemeClr val="accent3">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33" name="Rectangle: Rounded Corners 1132">
            <a:extLst>
              <a:ext uri="{FF2B5EF4-FFF2-40B4-BE49-F238E27FC236}">
                <a16:creationId xmlns:a16="http://schemas.microsoft.com/office/drawing/2014/main" id="{47299741-729A-4FA6-A73E-373218C0B948}"/>
              </a:ext>
            </a:extLst>
          </p:cNvPr>
          <p:cNvSpPr/>
          <p:nvPr/>
        </p:nvSpPr>
        <p:spPr>
          <a:xfrm>
            <a:off x="6326749" y="1338826"/>
            <a:ext cx="5281051" cy="1428357"/>
          </a:xfrm>
          <a:prstGeom prst="roundRect">
            <a:avLst>
              <a:gd name="adj" fmla="val 8960"/>
            </a:avLst>
          </a:prstGeom>
          <a:solidFill>
            <a:schemeClr val="accent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34" name="Rectangle: Rounded Corners 1133">
            <a:extLst>
              <a:ext uri="{FF2B5EF4-FFF2-40B4-BE49-F238E27FC236}">
                <a16:creationId xmlns:a16="http://schemas.microsoft.com/office/drawing/2014/main" id="{E8655933-ABB5-4D15-AE7F-B0D014A5A5FB}"/>
              </a:ext>
            </a:extLst>
          </p:cNvPr>
          <p:cNvSpPr/>
          <p:nvPr/>
        </p:nvSpPr>
        <p:spPr>
          <a:xfrm>
            <a:off x="6326749" y="3094548"/>
            <a:ext cx="5281051" cy="1428357"/>
          </a:xfrm>
          <a:prstGeom prst="roundRect">
            <a:avLst>
              <a:gd name="adj" fmla="val 8960"/>
            </a:avLst>
          </a:prstGeom>
          <a:solidFill>
            <a:schemeClr val="accent3">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35" name="Rectangle: Rounded Corners 1134">
            <a:extLst>
              <a:ext uri="{FF2B5EF4-FFF2-40B4-BE49-F238E27FC236}">
                <a16:creationId xmlns:a16="http://schemas.microsoft.com/office/drawing/2014/main" id="{7ADD6B3E-784D-4B47-A705-C73AEB0275B4}"/>
              </a:ext>
            </a:extLst>
          </p:cNvPr>
          <p:cNvSpPr/>
          <p:nvPr/>
        </p:nvSpPr>
        <p:spPr>
          <a:xfrm>
            <a:off x="6326749" y="4850271"/>
            <a:ext cx="5281051" cy="1428357"/>
          </a:xfrm>
          <a:prstGeom prst="roundRect">
            <a:avLst>
              <a:gd name="adj" fmla="val 8960"/>
            </a:avLst>
          </a:prstGeom>
          <a:solidFill>
            <a:schemeClr val="accent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1" name="Group 20">
            <a:extLst>
              <a:ext uri="{FF2B5EF4-FFF2-40B4-BE49-F238E27FC236}">
                <a16:creationId xmlns:a16="http://schemas.microsoft.com/office/drawing/2014/main" id="{21E75565-DE97-493A-B6B7-3FEC1D7EC345}"/>
              </a:ext>
            </a:extLst>
          </p:cNvPr>
          <p:cNvGrpSpPr/>
          <p:nvPr/>
        </p:nvGrpSpPr>
        <p:grpSpPr>
          <a:xfrm>
            <a:off x="1245710" y="1591839"/>
            <a:ext cx="3951680" cy="922336"/>
            <a:chOff x="1395616" y="871285"/>
            <a:chExt cx="3825734" cy="1064137"/>
          </a:xfrm>
        </p:grpSpPr>
        <p:sp>
          <p:nvSpPr>
            <p:cNvPr id="1136" name="TextBox 1135">
              <a:extLst>
                <a:ext uri="{FF2B5EF4-FFF2-40B4-BE49-F238E27FC236}">
                  <a16:creationId xmlns:a16="http://schemas.microsoft.com/office/drawing/2014/main" id="{19597974-6BD9-4F46-93D5-8E798AE68BD9}"/>
                </a:ext>
              </a:extLst>
            </p:cNvPr>
            <p:cNvSpPr txBox="1"/>
            <p:nvPr/>
          </p:nvSpPr>
          <p:spPr>
            <a:xfrm>
              <a:off x="2984420" y="1243563"/>
              <a:ext cx="2236930" cy="319585"/>
            </a:xfrm>
            <a:prstGeom prst="rect">
              <a:avLst/>
            </a:prstGeom>
            <a:noFill/>
          </p:spPr>
          <p:txBody>
            <a:bodyPr wrap="square" lIns="0" tIns="0" rIns="0" bIns="0" rtlCol="0" anchor="ctr">
              <a:spAutoFit/>
            </a:bodyPr>
            <a:lstStyle/>
            <a:p>
              <a:r>
                <a:rPr lang="en-US" sz="1800" kern="0" dirty="0">
                  <a:solidFill>
                    <a:schemeClr val="bg1"/>
                  </a:solidFill>
                  <a:latin typeface="Segoe UI" panose="020B0502040204020203" pitchFamily="34" charset="0"/>
                  <a:ea typeface="Calibri Light" charset="0"/>
                  <a:cs typeface="Segoe UI" panose="020B0502040204020203" pitchFamily="34" charset="0"/>
                </a:rPr>
                <a:t>JavaScript Basics</a:t>
              </a:r>
              <a:endParaRPr lang="en-US" sz="1800" dirty="0">
                <a:solidFill>
                  <a:schemeClr val="bg1"/>
                </a:solidFill>
                <a:latin typeface="Segoe UI" panose="020B0502040204020203" pitchFamily="34" charset="0"/>
                <a:ea typeface="Calibri Light" charset="0"/>
                <a:cs typeface="Segoe UI" panose="020B0502040204020203" pitchFamily="34" charset="0"/>
              </a:endParaRPr>
            </a:p>
          </p:txBody>
        </p:sp>
        <p:sp>
          <p:nvSpPr>
            <p:cNvPr id="1137" name="TextBox 1136">
              <a:extLst>
                <a:ext uri="{FF2B5EF4-FFF2-40B4-BE49-F238E27FC236}">
                  <a16:creationId xmlns:a16="http://schemas.microsoft.com/office/drawing/2014/main" id="{F9DA7F84-AF3C-4C6B-8FBC-ADC07F02F13B}"/>
                </a:ext>
              </a:extLst>
            </p:cNvPr>
            <p:cNvSpPr txBox="1"/>
            <p:nvPr/>
          </p:nvSpPr>
          <p:spPr>
            <a:xfrm>
              <a:off x="1395616" y="871285"/>
              <a:ext cx="1395288" cy="1064137"/>
            </a:xfrm>
            <a:prstGeom prst="rect">
              <a:avLst/>
            </a:prstGeom>
            <a:noFill/>
          </p:spPr>
          <p:txBody>
            <a:bodyPr wrap="square" lIns="0" tIns="0" rIns="0" bIns="0" rtlCol="0" anchor="ctr">
              <a:spAutoFit/>
            </a:bodyPr>
            <a:lstStyle/>
            <a:p>
              <a:pPr algn="ctr"/>
              <a:r>
                <a:rPr lang="en-US" sz="6000" b="1" kern="0" dirty="0">
                  <a:solidFill>
                    <a:schemeClr val="bg1"/>
                  </a:solidFill>
                  <a:latin typeface="Segoe UI" panose="020B0502040204020203" pitchFamily="34" charset="0"/>
                  <a:ea typeface="Calibri Light" charset="0"/>
                  <a:cs typeface="Segoe UI" panose="020B0502040204020203" pitchFamily="34" charset="0"/>
                </a:rPr>
                <a:t>07</a:t>
              </a:r>
              <a:endParaRPr lang="en-US" sz="6000" b="1" dirty="0">
                <a:solidFill>
                  <a:schemeClr val="bg1"/>
                </a:solidFill>
                <a:latin typeface="Segoe UI" panose="020B0502040204020203" pitchFamily="34" charset="0"/>
                <a:ea typeface="Calibri Light" charset="0"/>
                <a:cs typeface="Segoe UI" panose="020B0502040204020203" pitchFamily="34" charset="0"/>
              </a:endParaRPr>
            </a:p>
          </p:txBody>
        </p:sp>
      </p:grpSp>
      <p:grpSp>
        <p:nvGrpSpPr>
          <p:cNvPr id="1138" name="Group 1137">
            <a:extLst>
              <a:ext uri="{FF2B5EF4-FFF2-40B4-BE49-F238E27FC236}">
                <a16:creationId xmlns:a16="http://schemas.microsoft.com/office/drawing/2014/main" id="{1689CC76-F5C8-4D9A-940D-D0E9511DAD27}"/>
              </a:ext>
            </a:extLst>
          </p:cNvPr>
          <p:cNvGrpSpPr/>
          <p:nvPr/>
        </p:nvGrpSpPr>
        <p:grpSpPr>
          <a:xfrm>
            <a:off x="1245710" y="3347558"/>
            <a:ext cx="3951680" cy="922336"/>
            <a:chOff x="1395616" y="871285"/>
            <a:chExt cx="3825734" cy="1064137"/>
          </a:xfrm>
        </p:grpSpPr>
        <p:sp>
          <p:nvSpPr>
            <p:cNvPr id="1139" name="TextBox 1138">
              <a:extLst>
                <a:ext uri="{FF2B5EF4-FFF2-40B4-BE49-F238E27FC236}">
                  <a16:creationId xmlns:a16="http://schemas.microsoft.com/office/drawing/2014/main" id="{0EC594F9-42AA-48F0-91E3-A523A590A6A2}"/>
                </a:ext>
              </a:extLst>
            </p:cNvPr>
            <p:cNvSpPr txBox="1"/>
            <p:nvPr/>
          </p:nvSpPr>
          <p:spPr>
            <a:xfrm>
              <a:off x="2984420" y="1243563"/>
              <a:ext cx="2236930" cy="319585"/>
            </a:xfrm>
            <a:prstGeom prst="rect">
              <a:avLst/>
            </a:prstGeom>
            <a:noFill/>
          </p:spPr>
          <p:txBody>
            <a:bodyPr wrap="square" lIns="0" tIns="0" rIns="0" bIns="0" rtlCol="0" anchor="ctr">
              <a:spAutoFit/>
            </a:bodyPr>
            <a:lstStyle/>
            <a:p>
              <a:r>
                <a:rPr lang="en-US" sz="1800" dirty="0">
                  <a:solidFill>
                    <a:schemeClr val="bg1"/>
                  </a:solidFill>
                  <a:latin typeface="Segoe UI" panose="020B0502040204020203" pitchFamily="34" charset="0"/>
                  <a:ea typeface="Calibri Light" charset="0"/>
                  <a:cs typeface="Segoe UI" panose="020B0502040204020203" pitchFamily="34" charset="0"/>
                </a:rPr>
                <a:t>NodeJS Basics</a:t>
              </a:r>
            </a:p>
          </p:txBody>
        </p:sp>
        <p:sp>
          <p:nvSpPr>
            <p:cNvPr id="1140" name="TextBox 1139">
              <a:extLst>
                <a:ext uri="{FF2B5EF4-FFF2-40B4-BE49-F238E27FC236}">
                  <a16:creationId xmlns:a16="http://schemas.microsoft.com/office/drawing/2014/main" id="{958156DC-3EA6-4EBE-BADE-2321E29D81DE}"/>
                </a:ext>
              </a:extLst>
            </p:cNvPr>
            <p:cNvSpPr txBox="1"/>
            <p:nvPr/>
          </p:nvSpPr>
          <p:spPr>
            <a:xfrm>
              <a:off x="1395616" y="871285"/>
              <a:ext cx="1395288" cy="1064137"/>
            </a:xfrm>
            <a:prstGeom prst="rect">
              <a:avLst/>
            </a:prstGeom>
            <a:noFill/>
          </p:spPr>
          <p:txBody>
            <a:bodyPr wrap="square" lIns="0" tIns="0" rIns="0" bIns="0" rtlCol="0" anchor="ctr">
              <a:spAutoFit/>
            </a:bodyPr>
            <a:lstStyle/>
            <a:p>
              <a:pPr algn="ctr"/>
              <a:r>
                <a:rPr lang="en-US" sz="6000" b="1" kern="0" dirty="0">
                  <a:solidFill>
                    <a:schemeClr val="bg1"/>
                  </a:solidFill>
                  <a:latin typeface="Segoe UI" panose="020B0502040204020203" pitchFamily="34" charset="0"/>
                  <a:ea typeface="Calibri Light" charset="0"/>
                  <a:cs typeface="Segoe UI" panose="020B0502040204020203" pitchFamily="34" charset="0"/>
                </a:rPr>
                <a:t>08</a:t>
              </a:r>
              <a:endParaRPr lang="en-US" sz="6000" b="1" dirty="0">
                <a:solidFill>
                  <a:schemeClr val="bg1"/>
                </a:solidFill>
                <a:latin typeface="Segoe UI" panose="020B0502040204020203" pitchFamily="34" charset="0"/>
                <a:ea typeface="Calibri Light" charset="0"/>
                <a:cs typeface="Segoe UI" panose="020B0502040204020203" pitchFamily="34" charset="0"/>
              </a:endParaRPr>
            </a:p>
          </p:txBody>
        </p:sp>
      </p:grpSp>
      <p:grpSp>
        <p:nvGrpSpPr>
          <p:cNvPr id="1141" name="Group 1140">
            <a:extLst>
              <a:ext uri="{FF2B5EF4-FFF2-40B4-BE49-F238E27FC236}">
                <a16:creationId xmlns:a16="http://schemas.microsoft.com/office/drawing/2014/main" id="{010C7D28-B781-409B-AFDB-2EB8DCBAB471}"/>
              </a:ext>
            </a:extLst>
          </p:cNvPr>
          <p:cNvGrpSpPr/>
          <p:nvPr/>
        </p:nvGrpSpPr>
        <p:grpSpPr>
          <a:xfrm>
            <a:off x="6991434" y="1591839"/>
            <a:ext cx="4359562" cy="922336"/>
            <a:chOff x="1395616" y="871285"/>
            <a:chExt cx="3825734" cy="1064137"/>
          </a:xfrm>
        </p:grpSpPr>
        <p:sp>
          <p:nvSpPr>
            <p:cNvPr id="1142" name="TextBox 1141">
              <a:extLst>
                <a:ext uri="{FF2B5EF4-FFF2-40B4-BE49-F238E27FC236}">
                  <a16:creationId xmlns:a16="http://schemas.microsoft.com/office/drawing/2014/main" id="{3F09AA1F-FEA7-4D17-88ED-2CD603C4E9A6}"/>
                </a:ext>
              </a:extLst>
            </p:cNvPr>
            <p:cNvSpPr txBox="1"/>
            <p:nvPr/>
          </p:nvSpPr>
          <p:spPr>
            <a:xfrm>
              <a:off x="2984420" y="1083771"/>
              <a:ext cx="2236930" cy="639170"/>
            </a:xfrm>
            <a:prstGeom prst="rect">
              <a:avLst/>
            </a:prstGeom>
            <a:noFill/>
          </p:spPr>
          <p:txBody>
            <a:bodyPr wrap="square" lIns="0" tIns="0" rIns="0" bIns="0" rtlCol="0" anchor="ctr">
              <a:spAutoFit/>
            </a:bodyPr>
            <a:lstStyle/>
            <a:p>
              <a:r>
                <a:rPr lang="en-US" sz="1800" dirty="0">
                  <a:solidFill>
                    <a:schemeClr val="bg1"/>
                  </a:solidFill>
                  <a:latin typeface="Segoe UI" panose="020B0502040204020203" pitchFamily="34" charset="0"/>
                  <a:ea typeface="Calibri Light" charset="0"/>
                  <a:cs typeface="Segoe UI" panose="020B0502040204020203" pitchFamily="34" charset="0"/>
                </a:rPr>
                <a:t>Deploying Node Microservice on SAP BTP</a:t>
              </a:r>
            </a:p>
          </p:txBody>
        </p:sp>
        <p:sp>
          <p:nvSpPr>
            <p:cNvPr id="1143" name="TextBox 1142">
              <a:extLst>
                <a:ext uri="{FF2B5EF4-FFF2-40B4-BE49-F238E27FC236}">
                  <a16:creationId xmlns:a16="http://schemas.microsoft.com/office/drawing/2014/main" id="{C88A509D-C2AF-4500-8C21-D7071BE4DE69}"/>
                </a:ext>
              </a:extLst>
            </p:cNvPr>
            <p:cNvSpPr txBox="1"/>
            <p:nvPr/>
          </p:nvSpPr>
          <p:spPr>
            <a:xfrm>
              <a:off x="1395616" y="871285"/>
              <a:ext cx="1395288" cy="1064137"/>
            </a:xfrm>
            <a:prstGeom prst="rect">
              <a:avLst/>
            </a:prstGeom>
            <a:noFill/>
          </p:spPr>
          <p:txBody>
            <a:bodyPr wrap="square" lIns="0" tIns="0" rIns="0" bIns="0" rtlCol="0" anchor="ctr">
              <a:spAutoFit/>
            </a:bodyPr>
            <a:lstStyle/>
            <a:p>
              <a:pPr algn="ctr"/>
              <a:r>
                <a:rPr lang="en-US" sz="6000" b="1" kern="0" dirty="0">
                  <a:solidFill>
                    <a:schemeClr val="bg1"/>
                  </a:solidFill>
                  <a:latin typeface="Segoe UI" panose="020B0502040204020203" pitchFamily="34" charset="0"/>
                  <a:ea typeface="Calibri Light" charset="0"/>
                  <a:cs typeface="Segoe UI" panose="020B0502040204020203" pitchFamily="34" charset="0"/>
                </a:rPr>
                <a:t>10</a:t>
              </a:r>
              <a:endParaRPr lang="en-US" sz="6000" b="1" dirty="0">
                <a:solidFill>
                  <a:schemeClr val="bg1"/>
                </a:solidFill>
                <a:latin typeface="Segoe UI" panose="020B0502040204020203" pitchFamily="34" charset="0"/>
                <a:ea typeface="Calibri Light" charset="0"/>
                <a:cs typeface="Segoe UI" panose="020B0502040204020203" pitchFamily="34" charset="0"/>
              </a:endParaRPr>
            </a:p>
          </p:txBody>
        </p:sp>
      </p:grpSp>
      <p:grpSp>
        <p:nvGrpSpPr>
          <p:cNvPr id="1144" name="Group 1143">
            <a:extLst>
              <a:ext uri="{FF2B5EF4-FFF2-40B4-BE49-F238E27FC236}">
                <a16:creationId xmlns:a16="http://schemas.microsoft.com/office/drawing/2014/main" id="{8A3A5AE5-D342-4BA3-9A55-5165158B260D}"/>
              </a:ext>
            </a:extLst>
          </p:cNvPr>
          <p:cNvGrpSpPr/>
          <p:nvPr/>
        </p:nvGrpSpPr>
        <p:grpSpPr>
          <a:xfrm>
            <a:off x="6991434" y="3347558"/>
            <a:ext cx="4431570" cy="922336"/>
            <a:chOff x="1395616" y="871285"/>
            <a:chExt cx="3825734" cy="1064137"/>
          </a:xfrm>
        </p:grpSpPr>
        <p:sp>
          <p:nvSpPr>
            <p:cNvPr id="1145" name="TextBox 1144">
              <a:extLst>
                <a:ext uri="{FF2B5EF4-FFF2-40B4-BE49-F238E27FC236}">
                  <a16:creationId xmlns:a16="http://schemas.microsoft.com/office/drawing/2014/main" id="{D50FB645-94BC-4B73-BC01-70A868E236E0}"/>
                </a:ext>
              </a:extLst>
            </p:cNvPr>
            <p:cNvSpPr txBox="1"/>
            <p:nvPr/>
          </p:nvSpPr>
          <p:spPr>
            <a:xfrm>
              <a:off x="2984420" y="1243563"/>
              <a:ext cx="2236930" cy="319585"/>
            </a:xfrm>
            <a:prstGeom prst="rect">
              <a:avLst/>
            </a:prstGeom>
            <a:noFill/>
          </p:spPr>
          <p:txBody>
            <a:bodyPr wrap="square" lIns="0" tIns="0" rIns="0" bIns="0" rtlCol="0" anchor="ctr">
              <a:spAutoFit/>
            </a:bodyPr>
            <a:lstStyle/>
            <a:p>
              <a:r>
                <a:rPr lang="en-US" sz="1800" kern="0" dirty="0">
                  <a:solidFill>
                    <a:schemeClr val="bg1"/>
                  </a:solidFill>
                  <a:latin typeface="Segoe UI" panose="020B0502040204020203" pitchFamily="34" charset="0"/>
                  <a:ea typeface="Calibri Light" charset="0"/>
                  <a:cs typeface="Segoe UI" panose="020B0502040204020203" pitchFamily="34" charset="0"/>
                </a:rPr>
                <a:t>Title</a:t>
              </a:r>
              <a:endParaRPr lang="en-US" sz="1800" dirty="0">
                <a:solidFill>
                  <a:schemeClr val="bg1"/>
                </a:solidFill>
                <a:latin typeface="Segoe UI" panose="020B0502040204020203" pitchFamily="34" charset="0"/>
                <a:ea typeface="Calibri Light" charset="0"/>
                <a:cs typeface="Segoe UI" panose="020B0502040204020203" pitchFamily="34" charset="0"/>
              </a:endParaRPr>
            </a:p>
          </p:txBody>
        </p:sp>
        <p:sp>
          <p:nvSpPr>
            <p:cNvPr id="1146" name="TextBox 1145">
              <a:extLst>
                <a:ext uri="{FF2B5EF4-FFF2-40B4-BE49-F238E27FC236}">
                  <a16:creationId xmlns:a16="http://schemas.microsoft.com/office/drawing/2014/main" id="{D6E845BF-0649-4FED-BF91-2541D1DCB0D6}"/>
                </a:ext>
              </a:extLst>
            </p:cNvPr>
            <p:cNvSpPr txBox="1"/>
            <p:nvPr/>
          </p:nvSpPr>
          <p:spPr>
            <a:xfrm>
              <a:off x="1395616" y="871285"/>
              <a:ext cx="1395288" cy="1064137"/>
            </a:xfrm>
            <a:prstGeom prst="rect">
              <a:avLst/>
            </a:prstGeom>
            <a:noFill/>
          </p:spPr>
          <p:txBody>
            <a:bodyPr wrap="square" lIns="0" tIns="0" rIns="0" bIns="0" rtlCol="0" anchor="ctr">
              <a:spAutoFit/>
            </a:bodyPr>
            <a:lstStyle/>
            <a:p>
              <a:pPr algn="ctr"/>
              <a:r>
                <a:rPr lang="en-US" sz="6000" b="1" kern="0" dirty="0">
                  <a:solidFill>
                    <a:schemeClr val="bg1"/>
                  </a:solidFill>
                  <a:latin typeface="Segoe UI" panose="020B0502040204020203" pitchFamily="34" charset="0"/>
                  <a:ea typeface="Calibri Light" charset="0"/>
                  <a:cs typeface="Segoe UI" panose="020B0502040204020203" pitchFamily="34" charset="0"/>
                </a:rPr>
                <a:t>11</a:t>
              </a:r>
              <a:endParaRPr lang="en-US" sz="6000" b="1" dirty="0">
                <a:solidFill>
                  <a:schemeClr val="bg1"/>
                </a:solidFill>
                <a:latin typeface="Segoe UI" panose="020B0502040204020203" pitchFamily="34" charset="0"/>
                <a:ea typeface="Calibri Light" charset="0"/>
                <a:cs typeface="Segoe UI" panose="020B0502040204020203" pitchFamily="34" charset="0"/>
              </a:endParaRPr>
            </a:p>
          </p:txBody>
        </p:sp>
      </p:grpSp>
      <p:grpSp>
        <p:nvGrpSpPr>
          <p:cNvPr id="1147" name="Group 1146">
            <a:extLst>
              <a:ext uri="{FF2B5EF4-FFF2-40B4-BE49-F238E27FC236}">
                <a16:creationId xmlns:a16="http://schemas.microsoft.com/office/drawing/2014/main" id="{17C38255-E89D-4911-9EAA-F048C7DFE484}"/>
              </a:ext>
            </a:extLst>
          </p:cNvPr>
          <p:cNvGrpSpPr/>
          <p:nvPr/>
        </p:nvGrpSpPr>
        <p:grpSpPr>
          <a:xfrm>
            <a:off x="1245710" y="5103281"/>
            <a:ext cx="3951680" cy="922336"/>
            <a:chOff x="1395616" y="871285"/>
            <a:chExt cx="3825734" cy="1064137"/>
          </a:xfrm>
        </p:grpSpPr>
        <p:sp>
          <p:nvSpPr>
            <p:cNvPr id="1148" name="TextBox 1147">
              <a:extLst>
                <a:ext uri="{FF2B5EF4-FFF2-40B4-BE49-F238E27FC236}">
                  <a16:creationId xmlns:a16="http://schemas.microsoft.com/office/drawing/2014/main" id="{E50F2C64-4496-4A40-ACCB-C5159AEC70D5}"/>
                </a:ext>
              </a:extLst>
            </p:cNvPr>
            <p:cNvSpPr txBox="1"/>
            <p:nvPr/>
          </p:nvSpPr>
          <p:spPr>
            <a:xfrm>
              <a:off x="2984420" y="1083770"/>
              <a:ext cx="2236930" cy="639170"/>
            </a:xfrm>
            <a:prstGeom prst="rect">
              <a:avLst/>
            </a:prstGeom>
            <a:noFill/>
          </p:spPr>
          <p:txBody>
            <a:bodyPr wrap="square" lIns="0" tIns="0" rIns="0" bIns="0" rtlCol="0" anchor="ctr">
              <a:spAutoFit/>
            </a:bodyPr>
            <a:lstStyle/>
            <a:p>
              <a:r>
                <a:rPr lang="en-US" sz="1800" kern="0" dirty="0">
                  <a:solidFill>
                    <a:schemeClr val="bg1"/>
                  </a:solidFill>
                  <a:latin typeface="Segoe UI" panose="020B0502040204020203" pitchFamily="34" charset="0"/>
                  <a:ea typeface="Calibri Light" charset="0"/>
                  <a:cs typeface="Segoe UI" panose="020B0502040204020203" pitchFamily="34" charset="0"/>
                </a:rPr>
                <a:t>Creating a Node Microservice</a:t>
              </a:r>
              <a:endParaRPr lang="en-US" sz="1800" dirty="0">
                <a:solidFill>
                  <a:schemeClr val="bg1"/>
                </a:solidFill>
                <a:latin typeface="Segoe UI" panose="020B0502040204020203" pitchFamily="34" charset="0"/>
                <a:ea typeface="Calibri Light" charset="0"/>
                <a:cs typeface="Segoe UI" panose="020B0502040204020203" pitchFamily="34" charset="0"/>
              </a:endParaRPr>
            </a:p>
          </p:txBody>
        </p:sp>
        <p:sp>
          <p:nvSpPr>
            <p:cNvPr id="1149" name="TextBox 1148">
              <a:extLst>
                <a:ext uri="{FF2B5EF4-FFF2-40B4-BE49-F238E27FC236}">
                  <a16:creationId xmlns:a16="http://schemas.microsoft.com/office/drawing/2014/main" id="{0B9CA9D5-F695-4802-BE21-8B05D2B75909}"/>
                </a:ext>
              </a:extLst>
            </p:cNvPr>
            <p:cNvSpPr txBox="1"/>
            <p:nvPr/>
          </p:nvSpPr>
          <p:spPr>
            <a:xfrm>
              <a:off x="1395616" y="871285"/>
              <a:ext cx="1395288" cy="1064137"/>
            </a:xfrm>
            <a:prstGeom prst="rect">
              <a:avLst/>
            </a:prstGeom>
            <a:noFill/>
          </p:spPr>
          <p:txBody>
            <a:bodyPr wrap="square" lIns="0" tIns="0" rIns="0" bIns="0" rtlCol="0" anchor="ctr">
              <a:spAutoFit/>
            </a:bodyPr>
            <a:lstStyle/>
            <a:p>
              <a:pPr algn="ctr"/>
              <a:r>
                <a:rPr lang="en-US" sz="6000" b="1" kern="0" dirty="0">
                  <a:solidFill>
                    <a:schemeClr val="bg1"/>
                  </a:solidFill>
                  <a:latin typeface="Segoe UI" panose="020B0502040204020203" pitchFamily="34" charset="0"/>
                  <a:ea typeface="Calibri Light" charset="0"/>
                  <a:cs typeface="Segoe UI" panose="020B0502040204020203" pitchFamily="34" charset="0"/>
                </a:rPr>
                <a:t>09</a:t>
              </a:r>
              <a:endParaRPr lang="en-US" sz="6000" b="1" dirty="0">
                <a:solidFill>
                  <a:schemeClr val="bg1"/>
                </a:solidFill>
                <a:latin typeface="Segoe UI" panose="020B0502040204020203" pitchFamily="34" charset="0"/>
                <a:ea typeface="Calibri Light" charset="0"/>
                <a:cs typeface="Segoe UI" panose="020B0502040204020203" pitchFamily="34" charset="0"/>
              </a:endParaRPr>
            </a:p>
          </p:txBody>
        </p:sp>
      </p:grpSp>
      <p:grpSp>
        <p:nvGrpSpPr>
          <p:cNvPr id="1150" name="Group 1149">
            <a:extLst>
              <a:ext uri="{FF2B5EF4-FFF2-40B4-BE49-F238E27FC236}">
                <a16:creationId xmlns:a16="http://schemas.microsoft.com/office/drawing/2014/main" id="{64D36160-176A-49B7-AEAE-FF1ECF022B7A}"/>
              </a:ext>
            </a:extLst>
          </p:cNvPr>
          <p:cNvGrpSpPr/>
          <p:nvPr/>
        </p:nvGrpSpPr>
        <p:grpSpPr>
          <a:xfrm>
            <a:off x="6991434" y="5103281"/>
            <a:ext cx="4431570" cy="922336"/>
            <a:chOff x="1395616" y="871285"/>
            <a:chExt cx="4290329" cy="1064137"/>
          </a:xfrm>
        </p:grpSpPr>
        <p:sp>
          <p:nvSpPr>
            <p:cNvPr id="1151" name="TextBox 1150">
              <a:extLst>
                <a:ext uri="{FF2B5EF4-FFF2-40B4-BE49-F238E27FC236}">
                  <a16:creationId xmlns:a16="http://schemas.microsoft.com/office/drawing/2014/main" id="{571E5D2F-CB43-41BD-B4D3-A2160034C400}"/>
                </a:ext>
              </a:extLst>
            </p:cNvPr>
            <p:cNvSpPr txBox="1"/>
            <p:nvPr/>
          </p:nvSpPr>
          <p:spPr>
            <a:xfrm>
              <a:off x="2984420" y="1243560"/>
              <a:ext cx="2701525" cy="319585"/>
            </a:xfrm>
            <a:prstGeom prst="rect">
              <a:avLst/>
            </a:prstGeom>
            <a:noFill/>
          </p:spPr>
          <p:txBody>
            <a:bodyPr wrap="square" lIns="0" tIns="0" rIns="0" bIns="0" rtlCol="0" anchor="ctr">
              <a:spAutoFit/>
            </a:bodyPr>
            <a:lstStyle/>
            <a:p>
              <a:r>
                <a:rPr lang="en-US" sz="1800" kern="0" dirty="0">
                  <a:solidFill>
                    <a:schemeClr val="bg1"/>
                  </a:solidFill>
                  <a:latin typeface="Segoe UI" panose="020B0502040204020203" pitchFamily="34" charset="0"/>
                  <a:ea typeface="Calibri Light" charset="0"/>
                  <a:cs typeface="Segoe UI" panose="020B0502040204020203" pitchFamily="34" charset="0"/>
                </a:rPr>
                <a:t>Title</a:t>
              </a:r>
              <a:endParaRPr lang="en-US" sz="1800" dirty="0">
                <a:solidFill>
                  <a:schemeClr val="bg1"/>
                </a:solidFill>
                <a:latin typeface="Segoe UI" panose="020B0502040204020203" pitchFamily="34" charset="0"/>
                <a:ea typeface="Calibri Light" charset="0"/>
                <a:cs typeface="Segoe UI" panose="020B0502040204020203" pitchFamily="34" charset="0"/>
              </a:endParaRPr>
            </a:p>
          </p:txBody>
        </p:sp>
        <p:sp>
          <p:nvSpPr>
            <p:cNvPr id="1152" name="TextBox 1151">
              <a:extLst>
                <a:ext uri="{FF2B5EF4-FFF2-40B4-BE49-F238E27FC236}">
                  <a16:creationId xmlns:a16="http://schemas.microsoft.com/office/drawing/2014/main" id="{F2024D8F-80E0-4CDB-8B10-C1B5BD93DE8B}"/>
                </a:ext>
              </a:extLst>
            </p:cNvPr>
            <p:cNvSpPr txBox="1"/>
            <p:nvPr/>
          </p:nvSpPr>
          <p:spPr>
            <a:xfrm>
              <a:off x="1395616" y="871285"/>
              <a:ext cx="1395288" cy="1064137"/>
            </a:xfrm>
            <a:prstGeom prst="rect">
              <a:avLst/>
            </a:prstGeom>
            <a:noFill/>
          </p:spPr>
          <p:txBody>
            <a:bodyPr wrap="square" lIns="0" tIns="0" rIns="0" bIns="0" rtlCol="0" anchor="ctr">
              <a:spAutoFit/>
            </a:bodyPr>
            <a:lstStyle/>
            <a:p>
              <a:pPr algn="ctr"/>
              <a:r>
                <a:rPr lang="en-US" sz="6000" b="1" kern="0" dirty="0">
                  <a:solidFill>
                    <a:schemeClr val="bg1"/>
                  </a:solidFill>
                  <a:latin typeface="Segoe UI" panose="020B0502040204020203" pitchFamily="34" charset="0"/>
                  <a:ea typeface="Calibri Light" charset="0"/>
                  <a:cs typeface="Segoe UI" panose="020B0502040204020203" pitchFamily="34" charset="0"/>
                </a:rPr>
                <a:t>12</a:t>
              </a:r>
              <a:endParaRPr lang="en-US" sz="6000" b="1" dirty="0">
                <a:solidFill>
                  <a:schemeClr val="bg1"/>
                </a:solidFill>
                <a:latin typeface="Segoe UI" panose="020B0502040204020203" pitchFamily="34" charset="0"/>
                <a:ea typeface="Calibri Light" charset="0"/>
                <a:cs typeface="Segoe UI" panose="020B0502040204020203" pitchFamily="34" charset="0"/>
              </a:endParaRPr>
            </a:p>
          </p:txBody>
        </p:sp>
      </p:grpSp>
      <p:sp>
        <p:nvSpPr>
          <p:cNvPr id="23" name="Title 22">
            <a:extLst>
              <a:ext uri="{FF2B5EF4-FFF2-40B4-BE49-F238E27FC236}">
                <a16:creationId xmlns:a16="http://schemas.microsoft.com/office/drawing/2014/main" id="{C261B0E4-159A-4067-AFE4-41EEF3B38F9B}"/>
              </a:ext>
            </a:extLst>
          </p:cNvPr>
          <p:cNvSpPr>
            <a:spLocks noGrp="1"/>
          </p:cNvSpPr>
          <p:nvPr>
            <p:ph type="title"/>
          </p:nvPr>
        </p:nvSpPr>
        <p:spPr/>
        <p:txBody>
          <a:bodyPr/>
          <a:lstStyle/>
          <a:p>
            <a:pPr algn="l"/>
            <a:r>
              <a:rPr lang="en-US" dirty="0">
                <a:solidFill>
                  <a:schemeClr val="bg1"/>
                </a:solidFill>
                <a:latin typeface="Cooper Black" panose="0208090404030B020404" pitchFamily="18" charset="0"/>
              </a:rPr>
              <a:t>Agenda – Day 1</a:t>
            </a:r>
            <a:endParaRPr lang="en-IN" dirty="0">
              <a:solidFill>
                <a:schemeClr val="bg1"/>
              </a:solidFill>
              <a:latin typeface="Cooper Black" panose="0208090404030B020404" pitchFamily="18" charset="0"/>
            </a:endParaRPr>
          </a:p>
        </p:txBody>
      </p:sp>
    </p:spTree>
    <p:extLst>
      <p:ext uri="{BB962C8B-B14F-4D97-AF65-F5344CB8AC3E}">
        <p14:creationId xmlns:p14="http://schemas.microsoft.com/office/powerpoint/2010/main" val="837415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EC60AD-C46C-E0F4-7EA6-4AAB930ED738}"/>
              </a:ext>
            </a:extLst>
          </p:cNvPr>
          <p:cNvSpPr>
            <a:spLocks noGrp="1"/>
          </p:cNvSpPr>
          <p:nvPr>
            <p:ph type="title"/>
          </p:nvPr>
        </p:nvSpPr>
        <p:spPr/>
        <p:txBody>
          <a:bodyPr/>
          <a:lstStyle/>
          <a:p>
            <a:r>
              <a:rPr lang="en-US" dirty="0"/>
              <a:t>On-premise v/s Cloud Systems</a:t>
            </a:r>
          </a:p>
        </p:txBody>
      </p:sp>
      <p:pic>
        <p:nvPicPr>
          <p:cNvPr id="3" name="Picture 2">
            <a:extLst>
              <a:ext uri="{FF2B5EF4-FFF2-40B4-BE49-F238E27FC236}">
                <a16:creationId xmlns:a16="http://schemas.microsoft.com/office/drawing/2014/main" id="{60968D29-565E-6B98-719E-A6FD6F434D06}"/>
              </a:ext>
            </a:extLst>
          </p:cNvPr>
          <p:cNvPicPr>
            <a:picLocks noChangeAspect="1"/>
          </p:cNvPicPr>
          <p:nvPr/>
        </p:nvPicPr>
        <p:blipFill>
          <a:blip r:embed="rId2"/>
          <a:stretch>
            <a:fillRect/>
          </a:stretch>
        </p:blipFill>
        <p:spPr>
          <a:xfrm>
            <a:off x="655321" y="1472383"/>
            <a:ext cx="2446232" cy="4627651"/>
          </a:xfrm>
          <a:prstGeom prst="rect">
            <a:avLst/>
          </a:prstGeom>
        </p:spPr>
      </p:pic>
      <p:pic>
        <p:nvPicPr>
          <p:cNvPr id="4" name="Picture 2" descr="C:\Users\I062040\AppData\Local\Temp\SNAGHTML2c7ed6b0.PNG">
            <a:extLst>
              <a:ext uri="{FF2B5EF4-FFF2-40B4-BE49-F238E27FC236}">
                <a16:creationId xmlns:a16="http://schemas.microsoft.com/office/drawing/2014/main" id="{A1121345-7B28-972E-5009-98BF170EB6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17805" y="1472383"/>
            <a:ext cx="2709454" cy="462765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1E7CA0C6-E2B9-079C-433D-96EF7327EB3E}"/>
              </a:ext>
            </a:extLst>
          </p:cNvPr>
          <p:cNvPicPr>
            <a:picLocks noChangeAspect="1"/>
          </p:cNvPicPr>
          <p:nvPr/>
        </p:nvPicPr>
        <p:blipFill>
          <a:blip r:embed="rId4"/>
          <a:stretch>
            <a:fillRect/>
          </a:stretch>
        </p:blipFill>
        <p:spPr>
          <a:xfrm>
            <a:off x="6243511" y="1472383"/>
            <a:ext cx="2773920" cy="4627651"/>
          </a:xfrm>
          <a:prstGeom prst="rect">
            <a:avLst/>
          </a:prstGeom>
        </p:spPr>
      </p:pic>
      <p:pic>
        <p:nvPicPr>
          <p:cNvPr id="6" name="Picture 5">
            <a:extLst>
              <a:ext uri="{FF2B5EF4-FFF2-40B4-BE49-F238E27FC236}">
                <a16:creationId xmlns:a16="http://schemas.microsoft.com/office/drawing/2014/main" id="{6ED096C3-0758-F769-855A-D2AD13C47E39}"/>
              </a:ext>
            </a:extLst>
          </p:cNvPr>
          <p:cNvPicPr>
            <a:picLocks noChangeAspect="1"/>
          </p:cNvPicPr>
          <p:nvPr/>
        </p:nvPicPr>
        <p:blipFill>
          <a:blip r:embed="rId5"/>
          <a:stretch>
            <a:fillRect/>
          </a:stretch>
        </p:blipFill>
        <p:spPr>
          <a:xfrm>
            <a:off x="9233682" y="1472383"/>
            <a:ext cx="2370025" cy="4627651"/>
          </a:xfrm>
          <a:prstGeom prst="rect">
            <a:avLst/>
          </a:prstGeom>
        </p:spPr>
      </p:pic>
    </p:spTree>
    <p:extLst>
      <p:ext uri="{BB962C8B-B14F-4D97-AF65-F5344CB8AC3E}">
        <p14:creationId xmlns:p14="http://schemas.microsoft.com/office/powerpoint/2010/main" val="445838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ppt_x"/>
                                          </p:val>
                                        </p:tav>
                                        <p:tav tm="100000">
                                          <p:val>
                                            <p:strVal val="#ppt_x"/>
                                          </p:val>
                                        </p:tav>
                                      </p:tavLst>
                                    </p:anim>
                                    <p:anim calcmode="lin" valueType="num">
                                      <p:cBhvr additive="base">
                                        <p:cTn id="2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65D28E-ADF8-1A5E-BA01-50C36E627B13}"/>
              </a:ext>
            </a:extLst>
          </p:cNvPr>
          <p:cNvSpPr>
            <a:spLocks noGrp="1"/>
          </p:cNvSpPr>
          <p:nvPr>
            <p:ph type="title"/>
          </p:nvPr>
        </p:nvSpPr>
        <p:spPr/>
        <p:txBody>
          <a:bodyPr/>
          <a:lstStyle/>
          <a:p>
            <a:r>
              <a:rPr lang="en-US" dirty="0"/>
              <a:t>Types of offerings in Cloud</a:t>
            </a:r>
          </a:p>
        </p:txBody>
      </p:sp>
      <p:grpSp>
        <p:nvGrpSpPr>
          <p:cNvPr id="27" name="Group 26">
            <a:extLst>
              <a:ext uri="{FF2B5EF4-FFF2-40B4-BE49-F238E27FC236}">
                <a16:creationId xmlns:a16="http://schemas.microsoft.com/office/drawing/2014/main" id="{5C554121-BBEF-4F1B-866C-A56192146755}"/>
              </a:ext>
            </a:extLst>
          </p:cNvPr>
          <p:cNvGrpSpPr/>
          <p:nvPr/>
        </p:nvGrpSpPr>
        <p:grpSpPr>
          <a:xfrm>
            <a:off x="424693" y="1268761"/>
            <a:ext cx="3936650" cy="944905"/>
            <a:chOff x="674246" y="1335315"/>
            <a:chExt cx="3937675" cy="945151"/>
          </a:xfrm>
        </p:grpSpPr>
        <p:sp>
          <p:nvSpPr>
            <p:cNvPr id="78" name="Rectangle 77">
              <a:extLst>
                <a:ext uri="{FF2B5EF4-FFF2-40B4-BE49-F238E27FC236}">
                  <a16:creationId xmlns:a16="http://schemas.microsoft.com/office/drawing/2014/main" id="{33602CBF-2312-4969-A21C-7BA1CD526411}"/>
                </a:ext>
              </a:extLst>
            </p:cNvPr>
            <p:cNvSpPr/>
            <p:nvPr/>
          </p:nvSpPr>
          <p:spPr>
            <a:xfrm>
              <a:off x="674246" y="1837902"/>
              <a:ext cx="2119638" cy="442564"/>
            </a:xfrm>
            <a:prstGeom prst="rect">
              <a:avLst/>
            </a:prstGeom>
            <a:solidFill>
              <a:srgbClr val="6D6D6D"/>
            </a:solidFill>
            <a:ln w="25400" cap="flat" cmpd="sng" algn="ctr">
              <a:noFill/>
              <a:prstDash val="solid"/>
            </a:ln>
            <a:effectLst/>
          </p:spPr>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399" b="0" i="0" u="none" strike="noStrike" kern="1200" cap="none" spc="0" normalizeH="0" baseline="0" noProof="0" dirty="0">
                  <a:ln>
                    <a:noFill/>
                  </a:ln>
                  <a:solidFill>
                    <a:sysClr val="window" lastClr="FFFFFF"/>
                  </a:solidFill>
                  <a:effectLst/>
                  <a:uLnTx/>
                  <a:uFillTx/>
                  <a:latin typeface="Calibri"/>
                  <a:ea typeface="+mn-ea"/>
                  <a:cs typeface="+mn-cs"/>
                </a:rPr>
                <a:t>Data</a:t>
              </a:r>
            </a:p>
          </p:txBody>
        </p:sp>
        <p:sp>
          <p:nvSpPr>
            <p:cNvPr id="79" name="Rectangle 78">
              <a:extLst>
                <a:ext uri="{FF2B5EF4-FFF2-40B4-BE49-F238E27FC236}">
                  <a16:creationId xmlns:a16="http://schemas.microsoft.com/office/drawing/2014/main" id="{C5C7F572-9142-42FD-B5D2-BB3E3E0AA8DF}"/>
                </a:ext>
              </a:extLst>
            </p:cNvPr>
            <p:cNvSpPr/>
            <p:nvPr/>
          </p:nvSpPr>
          <p:spPr>
            <a:xfrm>
              <a:off x="674246" y="1335315"/>
              <a:ext cx="2119638" cy="442564"/>
            </a:xfrm>
            <a:prstGeom prst="rect">
              <a:avLst/>
            </a:prstGeom>
            <a:solidFill>
              <a:srgbClr val="6D6D6D"/>
            </a:solidFill>
            <a:ln w="25400" cap="flat" cmpd="sng" algn="ctr">
              <a:noFill/>
              <a:prstDash val="solid"/>
            </a:ln>
            <a:effectLst/>
          </p:spPr>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399" b="0" i="0" u="none" strike="noStrike" kern="1200" cap="none" spc="0" normalizeH="0" baseline="0" noProof="0" dirty="0">
                  <a:ln>
                    <a:noFill/>
                  </a:ln>
                  <a:solidFill>
                    <a:sysClr val="window" lastClr="FFFFFF"/>
                  </a:solidFill>
                  <a:effectLst/>
                  <a:uLnTx/>
                  <a:uFillTx/>
                  <a:latin typeface="Calibri"/>
                  <a:ea typeface="+mn-ea"/>
                  <a:cs typeface="+mn-cs"/>
                </a:rPr>
                <a:t>Application</a:t>
              </a:r>
            </a:p>
          </p:txBody>
        </p:sp>
        <p:sp>
          <p:nvSpPr>
            <p:cNvPr id="80" name="Rectangle 79">
              <a:extLst>
                <a:ext uri="{FF2B5EF4-FFF2-40B4-BE49-F238E27FC236}">
                  <a16:creationId xmlns:a16="http://schemas.microsoft.com/office/drawing/2014/main" id="{13E93A8B-9016-49C2-A8FA-6BE60F64F541}"/>
                </a:ext>
              </a:extLst>
            </p:cNvPr>
            <p:cNvSpPr/>
            <p:nvPr/>
          </p:nvSpPr>
          <p:spPr>
            <a:xfrm>
              <a:off x="2851865" y="1335315"/>
              <a:ext cx="1760056" cy="945150"/>
            </a:xfrm>
            <a:prstGeom prst="rect">
              <a:avLst/>
            </a:prstGeom>
            <a:solidFill>
              <a:srgbClr val="1767AC">
                <a:lumMod val="75000"/>
              </a:srgbClr>
            </a:solidFill>
            <a:ln w="25400" cap="flat" cmpd="sng" algn="ctr">
              <a:noFill/>
              <a:prstDash val="solid"/>
            </a:ln>
            <a:effectLst/>
          </p:spPr>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399" b="0" i="0" u="none" strike="noStrike" kern="1200" cap="none" spc="0" normalizeH="0" baseline="0" noProof="0" dirty="0">
                  <a:ln>
                    <a:noFill/>
                  </a:ln>
                  <a:solidFill>
                    <a:sysClr val="window" lastClr="FFFFFF"/>
                  </a:solidFill>
                  <a:effectLst/>
                  <a:uLnTx/>
                  <a:uFillTx/>
                  <a:latin typeface="Calibri"/>
                  <a:ea typeface="+mn-ea"/>
                  <a:cs typeface="+mn-cs"/>
                </a:rPr>
                <a:t>Application As a Service</a:t>
              </a:r>
            </a:p>
          </p:txBody>
        </p:sp>
      </p:grpSp>
      <p:grpSp>
        <p:nvGrpSpPr>
          <p:cNvPr id="28" name="Group 27">
            <a:extLst>
              <a:ext uri="{FF2B5EF4-FFF2-40B4-BE49-F238E27FC236}">
                <a16:creationId xmlns:a16="http://schemas.microsoft.com/office/drawing/2014/main" id="{45A58CD0-7AA6-459C-A276-61A5EC279DB9}"/>
              </a:ext>
            </a:extLst>
          </p:cNvPr>
          <p:cNvGrpSpPr/>
          <p:nvPr/>
        </p:nvGrpSpPr>
        <p:grpSpPr>
          <a:xfrm>
            <a:off x="405772" y="2273674"/>
            <a:ext cx="3955570" cy="1949817"/>
            <a:chOff x="655321" y="2340489"/>
            <a:chExt cx="3956600" cy="1950325"/>
          </a:xfrm>
        </p:grpSpPr>
        <p:sp>
          <p:nvSpPr>
            <p:cNvPr id="73" name="Rectangle 72">
              <a:extLst>
                <a:ext uri="{FF2B5EF4-FFF2-40B4-BE49-F238E27FC236}">
                  <a16:creationId xmlns:a16="http://schemas.microsoft.com/office/drawing/2014/main" id="{A3D40463-4045-4CD7-812A-7A242E93EE0B}"/>
                </a:ext>
              </a:extLst>
            </p:cNvPr>
            <p:cNvSpPr/>
            <p:nvPr/>
          </p:nvSpPr>
          <p:spPr>
            <a:xfrm>
              <a:off x="655321" y="3848250"/>
              <a:ext cx="2119638" cy="442564"/>
            </a:xfrm>
            <a:prstGeom prst="rect">
              <a:avLst/>
            </a:prstGeom>
            <a:solidFill>
              <a:srgbClr val="1767AC"/>
            </a:solidFill>
            <a:ln w="25400" cap="flat" cmpd="sng" algn="ctr">
              <a:noFill/>
              <a:prstDash val="solid"/>
            </a:ln>
            <a:effectLst/>
          </p:spPr>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399" b="0" i="0" u="none" strike="noStrike" kern="1200" cap="none" spc="0" normalizeH="0" baseline="0" noProof="0" dirty="0">
                  <a:ln>
                    <a:noFill/>
                  </a:ln>
                  <a:solidFill>
                    <a:sysClr val="window" lastClr="FFFFFF"/>
                  </a:solidFill>
                  <a:effectLst/>
                  <a:uLnTx/>
                  <a:uFillTx/>
                  <a:latin typeface="Calibri"/>
                  <a:ea typeface="+mn-ea"/>
                  <a:cs typeface="+mn-cs"/>
                </a:rPr>
                <a:t>OS</a:t>
              </a:r>
            </a:p>
          </p:txBody>
        </p:sp>
        <p:sp>
          <p:nvSpPr>
            <p:cNvPr id="74" name="Rectangle 73">
              <a:extLst>
                <a:ext uri="{FF2B5EF4-FFF2-40B4-BE49-F238E27FC236}">
                  <a16:creationId xmlns:a16="http://schemas.microsoft.com/office/drawing/2014/main" id="{184858B1-B03F-489A-9329-A7D2A6144A67}"/>
                </a:ext>
              </a:extLst>
            </p:cNvPr>
            <p:cNvSpPr/>
            <p:nvPr/>
          </p:nvSpPr>
          <p:spPr>
            <a:xfrm>
              <a:off x="655321" y="3345663"/>
              <a:ext cx="2119638" cy="442564"/>
            </a:xfrm>
            <a:prstGeom prst="rect">
              <a:avLst/>
            </a:prstGeom>
            <a:solidFill>
              <a:srgbClr val="1767AC"/>
            </a:solidFill>
            <a:ln w="25400" cap="flat" cmpd="sng" algn="ctr">
              <a:noFill/>
              <a:prstDash val="solid"/>
            </a:ln>
            <a:effectLst/>
          </p:spPr>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399" b="0" i="0" u="none" strike="noStrike" kern="1200" cap="none" spc="0" normalizeH="0" baseline="0" noProof="0" dirty="0">
                  <a:ln>
                    <a:noFill/>
                  </a:ln>
                  <a:solidFill>
                    <a:sysClr val="window" lastClr="FFFFFF"/>
                  </a:solidFill>
                  <a:effectLst/>
                  <a:uLnTx/>
                  <a:uFillTx/>
                  <a:latin typeface="Calibri"/>
                  <a:ea typeface="+mn-ea"/>
                  <a:cs typeface="+mn-cs"/>
                </a:rPr>
                <a:t>Database</a:t>
              </a:r>
            </a:p>
          </p:txBody>
        </p:sp>
        <p:sp>
          <p:nvSpPr>
            <p:cNvPr id="75" name="Rectangle 74">
              <a:extLst>
                <a:ext uri="{FF2B5EF4-FFF2-40B4-BE49-F238E27FC236}">
                  <a16:creationId xmlns:a16="http://schemas.microsoft.com/office/drawing/2014/main" id="{0B629B4D-1A87-4CBC-974A-915D9253D87F}"/>
                </a:ext>
              </a:extLst>
            </p:cNvPr>
            <p:cNvSpPr/>
            <p:nvPr/>
          </p:nvSpPr>
          <p:spPr>
            <a:xfrm>
              <a:off x="655321" y="2843076"/>
              <a:ext cx="2119638" cy="442564"/>
            </a:xfrm>
            <a:prstGeom prst="rect">
              <a:avLst/>
            </a:prstGeom>
            <a:solidFill>
              <a:srgbClr val="1767AC"/>
            </a:solidFill>
            <a:ln w="25400" cap="flat" cmpd="sng" algn="ctr">
              <a:noFill/>
              <a:prstDash val="solid"/>
            </a:ln>
            <a:effectLst/>
          </p:spPr>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399" b="0" i="0" u="none" strike="noStrike" kern="1200" cap="none" spc="0" normalizeH="0" baseline="0" noProof="0" dirty="0">
                  <a:ln>
                    <a:noFill/>
                  </a:ln>
                  <a:solidFill>
                    <a:sysClr val="window" lastClr="FFFFFF"/>
                  </a:solidFill>
                  <a:effectLst/>
                  <a:uLnTx/>
                  <a:uFillTx/>
                  <a:latin typeface="Calibri"/>
                  <a:ea typeface="+mn-ea"/>
                  <a:cs typeface="+mn-cs"/>
                </a:rPr>
                <a:t>Middleware</a:t>
              </a:r>
            </a:p>
          </p:txBody>
        </p:sp>
        <p:sp>
          <p:nvSpPr>
            <p:cNvPr id="76" name="Rectangle 75">
              <a:extLst>
                <a:ext uri="{FF2B5EF4-FFF2-40B4-BE49-F238E27FC236}">
                  <a16:creationId xmlns:a16="http://schemas.microsoft.com/office/drawing/2014/main" id="{E77D6D15-37D4-4382-86BB-0CCC6A4FBFFF}"/>
                </a:ext>
              </a:extLst>
            </p:cNvPr>
            <p:cNvSpPr/>
            <p:nvPr/>
          </p:nvSpPr>
          <p:spPr>
            <a:xfrm>
              <a:off x="655321" y="2340489"/>
              <a:ext cx="2119638" cy="442564"/>
            </a:xfrm>
            <a:prstGeom prst="rect">
              <a:avLst/>
            </a:prstGeom>
            <a:solidFill>
              <a:srgbClr val="1767AC"/>
            </a:solidFill>
            <a:ln w="25400" cap="flat" cmpd="sng" algn="ctr">
              <a:noFill/>
              <a:prstDash val="solid"/>
            </a:ln>
            <a:effectLst/>
          </p:spPr>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399" b="0" i="0" u="none" strike="noStrike" kern="1200" cap="none" spc="0" normalizeH="0" baseline="0" noProof="0" dirty="0">
                  <a:ln>
                    <a:noFill/>
                  </a:ln>
                  <a:solidFill>
                    <a:sysClr val="window" lastClr="FFFFFF"/>
                  </a:solidFill>
                  <a:effectLst/>
                  <a:uLnTx/>
                  <a:uFillTx/>
                  <a:latin typeface="Calibri"/>
                  <a:ea typeface="+mn-ea"/>
                  <a:cs typeface="+mn-cs"/>
                </a:rPr>
                <a:t>Runtime</a:t>
              </a:r>
            </a:p>
          </p:txBody>
        </p:sp>
        <p:sp>
          <p:nvSpPr>
            <p:cNvPr id="77" name="Rectangle 76">
              <a:extLst>
                <a:ext uri="{FF2B5EF4-FFF2-40B4-BE49-F238E27FC236}">
                  <a16:creationId xmlns:a16="http://schemas.microsoft.com/office/drawing/2014/main" id="{53685197-012A-44B9-B4E7-B662186F429A}"/>
                </a:ext>
              </a:extLst>
            </p:cNvPr>
            <p:cNvSpPr/>
            <p:nvPr/>
          </p:nvSpPr>
          <p:spPr>
            <a:xfrm>
              <a:off x="2851865" y="2340489"/>
              <a:ext cx="1760056" cy="1950325"/>
            </a:xfrm>
            <a:prstGeom prst="rect">
              <a:avLst/>
            </a:prstGeom>
            <a:solidFill>
              <a:srgbClr val="1767AC">
                <a:lumMod val="75000"/>
              </a:srgbClr>
            </a:solidFill>
            <a:ln w="25400" cap="flat" cmpd="sng" algn="ctr">
              <a:noFill/>
              <a:prstDash val="solid"/>
            </a:ln>
            <a:effectLst/>
          </p:spPr>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399" b="0" i="0" u="none" strike="noStrike" kern="1200" cap="none" spc="0" normalizeH="0" baseline="0" noProof="0" dirty="0">
                  <a:ln>
                    <a:noFill/>
                  </a:ln>
                  <a:solidFill>
                    <a:sysClr val="window" lastClr="FFFFFF"/>
                  </a:solidFill>
                  <a:effectLst/>
                  <a:uLnTx/>
                  <a:uFillTx/>
                  <a:latin typeface="Calibri"/>
                  <a:ea typeface="+mn-ea"/>
                  <a:cs typeface="+mn-cs"/>
                </a:rPr>
                <a:t>Platform as a Service</a:t>
              </a:r>
            </a:p>
          </p:txBody>
        </p:sp>
      </p:grpSp>
      <p:grpSp>
        <p:nvGrpSpPr>
          <p:cNvPr id="29" name="Group 28">
            <a:extLst>
              <a:ext uri="{FF2B5EF4-FFF2-40B4-BE49-F238E27FC236}">
                <a16:creationId xmlns:a16="http://schemas.microsoft.com/office/drawing/2014/main" id="{A91E4ED3-DE9F-4D6A-B1C8-4E582FC7D9FC}"/>
              </a:ext>
            </a:extLst>
          </p:cNvPr>
          <p:cNvGrpSpPr/>
          <p:nvPr/>
        </p:nvGrpSpPr>
        <p:grpSpPr>
          <a:xfrm>
            <a:off x="405772" y="4283497"/>
            <a:ext cx="3955570" cy="1949819"/>
            <a:chOff x="655321" y="4350836"/>
            <a:chExt cx="3956600" cy="1950327"/>
          </a:xfrm>
          <a:solidFill>
            <a:srgbClr val="6D6D6D">
              <a:lumMod val="60000"/>
              <a:lumOff val="40000"/>
            </a:srgbClr>
          </a:solidFill>
        </p:grpSpPr>
        <p:sp>
          <p:nvSpPr>
            <p:cNvPr id="68" name="Rectangle 67">
              <a:extLst>
                <a:ext uri="{FF2B5EF4-FFF2-40B4-BE49-F238E27FC236}">
                  <a16:creationId xmlns:a16="http://schemas.microsoft.com/office/drawing/2014/main" id="{FC722C76-5BEF-4D82-9800-67500E3D39C1}"/>
                </a:ext>
              </a:extLst>
            </p:cNvPr>
            <p:cNvSpPr/>
            <p:nvPr/>
          </p:nvSpPr>
          <p:spPr>
            <a:xfrm>
              <a:off x="655321" y="5858599"/>
              <a:ext cx="2119638" cy="442564"/>
            </a:xfrm>
            <a:prstGeom prst="rect">
              <a:avLst/>
            </a:prstGeom>
            <a:grpFill/>
            <a:ln w="25400" cap="flat" cmpd="sng" algn="ctr">
              <a:noFill/>
              <a:prstDash val="solid"/>
            </a:ln>
            <a:effectLst/>
          </p:spPr>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399" b="0" i="0" u="none" strike="noStrike" kern="1200" cap="none" spc="0" normalizeH="0" baseline="0" noProof="0" dirty="0">
                  <a:ln>
                    <a:noFill/>
                  </a:ln>
                  <a:solidFill>
                    <a:sysClr val="window" lastClr="FFFFFF"/>
                  </a:solidFill>
                  <a:effectLst/>
                  <a:uLnTx/>
                  <a:uFillTx/>
                  <a:latin typeface="Calibri"/>
                  <a:ea typeface="+mn-ea"/>
                  <a:cs typeface="+mn-cs"/>
                </a:rPr>
                <a:t>Networking</a:t>
              </a:r>
            </a:p>
          </p:txBody>
        </p:sp>
        <p:sp>
          <p:nvSpPr>
            <p:cNvPr id="69" name="Rectangle 68">
              <a:extLst>
                <a:ext uri="{FF2B5EF4-FFF2-40B4-BE49-F238E27FC236}">
                  <a16:creationId xmlns:a16="http://schemas.microsoft.com/office/drawing/2014/main" id="{E3600369-621E-4CAB-9946-EAA7EEF9698A}"/>
                </a:ext>
              </a:extLst>
            </p:cNvPr>
            <p:cNvSpPr/>
            <p:nvPr/>
          </p:nvSpPr>
          <p:spPr>
            <a:xfrm>
              <a:off x="655321" y="5356010"/>
              <a:ext cx="2119638" cy="442564"/>
            </a:xfrm>
            <a:prstGeom prst="rect">
              <a:avLst/>
            </a:prstGeom>
            <a:grpFill/>
            <a:ln w="25400" cap="flat" cmpd="sng" algn="ctr">
              <a:noFill/>
              <a:prstDash val="solid"/>
            </a:ln>
            <a:effectLst/>
          </p:spPr>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399" b="0" i="0" u="none" strike="noStrike" kern="1200" cap="none" spc="0" normalizeH="0" baseline="0" noProof="0" dirty="0">
                  <a:ln>
                    <a:noFill/>
                  </a:ln>
                  <a:solidFill>
                    <a:sysClr val="window" lastClr="FFFFFF"/>
                  </a:solidFill>
                  <a:effectLst/>
                  <a:uLnTx/>
                  <a:uFillTx/>
                  <a:latin typeface="Calibri"/>
                  <a:ea typeface="+mn-ea"/>
                  <a:cs typeface="+mn-cs"/>
                </a:rPr>
                <a:t>Storage</a:t>
              </a:r>
            </a:p>
          </p:txBody>
        </p:sp>
        <p:sp>
          <p:nvSpPr>
            <p:cNvPr id="70" name="Rectangle 69">
              <a:extLst>
                <a:ext uri="{FF2B5EF4-FFF2-40B4-BE49-F238E27FC236}">
                  <a16:creationId xmlns:a16="http://schemas.microsoft.com/office/drawing/2014/main" id="{EF218100-9A03-4DF2-AF80-30DD3D7F3392}"/>
                </a:ext>
              </a:extLst>
            </p:cNvPr>
            <p:cNvSpPr/>
            <p:nvPr/>
          </p:nvSpPr>
          <p:spPr>
            <a:xfrm>
              <a:off x="655321" y="4853423"/>
              <a:ext cx="2119638" cy="442564"/>
            </a:xfrm>
            <a:prstGeom prst="rect">
              <a:avLst/>
            </a:prstGeom>
            <a:grpFill/>
            <a:ln w="25400" cap="flat" cmpd="sng" algn="ctr">
              <a:noFill/>
              <a:prstDash val="solid"/>
            </a:ln>
            <a:effectLst/>
          </p:spPr>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399" b="0" i="0" u="none" strike="noStrike" kern="1200" cap="none" spc="0" normalizeH="0" baseline="0" noProof="0" dirty="0">
                  <a:ln>
                    <a:noFill/>
                  </a:ln>
                  <a:solidFill>
                    <a:sysClr val="window" lastClr="FFFFFF"/>
                  </a:solidFill>
                  <a:effectLst/>
                  <a:uLnTx/>
                  <a:uFillTx/>
                  <a:latin typeface="Calibri"/>
                  <a:ea typeface="+mn-ea"/>
                  <a:cs typeface="+mn-cs"/>
                </a:rPr>
                <a:t>Servers</a:t>
              </a:r>
            </a:p>
          </p:txBody>
        </p:sp>
        <p:sp>
          <p:nvSpPr>
            <p:cNvPr id="71" name="Rectangle 70">
              <a:extLst>
                <a:ext uri="{FF2B5EF4-FFF2-40B4-BE49-F238E27FC236}">
                  <a16:creationId xmlns:a16="http://schemas.microsoft.com/office/drawing/2014/main" id="{8641526F-04F0-4DE4-8EEE-8D9702841044}"/>
                </a:ext>
              </a:extLst>
            </p:cNvPr>
            <p:cNvSpPr/>
            <p:nvPr/>
          </p:nvSpPr>
          <p:spPr>
            <a:xfrm>
              <a:off x="655321" y="4350836"/>
              <a:ext cx="2119638" cy="442564"/>
            </a:xfrm>
            <a:prstGeom prst="rect">
              <a:avLst/>
            </a:prstGeom>
            <a:grpFill/>
            <a:ln w="25400" cap="flat" cmpd="sng" algn="ctr">
              <a:noFill/>
              <a:prstDash val="solid"/>
            </a:ln>
            <a:effectLst/>
          </p:spPr>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399" b="0" i="0" u="none" strike="noStrike" kern="1200" cap="none" spc="0" normalizeH="0" baseline="0" noProof="0" dirty="0">
                  <a:ln>
                    <a:noFill/>
                  </a:ln>
                  <a:solidFill>
                    <a:sysClr val="window" lastClr="FFFFFF"/>
                  </a:solidFill>
                  <a:effectLst/>
                  <a:uLnTx/>
                  <a:uFillTx/>
                  <a:latin typeface="Calibri"/>
                  <a:ea typeface="+mn-ea"/>
                  <a:cs typeface="+mn-cs"/>
                </a:rPr>
                <a:t>Virtualization</a:t>
              </a:r>
            </a:p>
          </p:txBody>
        </p:sp>
        <p:sp>
          <p:nvSpPr>
            <p:cNvPr id="72" name="Rectangle 71">
              <a:extLst>
                <a:ext uri="{FF2B5EF4-FFF2-40B4-BE49-F238E27FC236}">
                  <a16:creationId xmlns:a16="http://schemas.microsoft.com/office/drawing/2014/main" id="{B3E75032-4409-42C7-AE63-3871B615132A}"/>
                </a:ext>
              </a:extLst>
            </p:cNvPr>
            <p:cNvSpPr/>
            <p:nvPr/>
          </p:nvSpPr>
          <p:spPr>
            <a:xfrm>
              <a:off x="2851865" y="4350837"/>
              <a:ext cx="1760056" cy="1950325"/>
            </a:xfrm>
            <a:prstGeom prst="rect">
              <a:avLst/>
            </a:prstGeom>
            <a:grpFill/>
            <a:ln w="25400" cap="flat" cmpd="sng" algn="ctr">
              <a:noFill/>
              <a:prstDash val="solid"/>
            </a:ln>
            <a:effectLst/>
          </p:spPr>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399" b="0" i="0" u="none" strike="noStrike" kern="1200" cap="none" spc="0" normalizeH="0" baseline="0" noProof="0" dirty="0">
                  <a:ln>
                    <a:noFill/>
                  </a:ln>
                  <a:solidFill>
                    <a:sysClr val="window" lastClr="FFFFFF"/>
                  </a:solidFill>
                  <a:effectLst/>
                  <a:uLnTx/>
                  <a:uFillTx/>
                  <a:latin typeface="Calibri"/>
                  <a:ea typeface="+mn-ea"/>
                  <a:cs typeface="+mn-cs"/>
                </a:rPr>
                <a:t>Infrastructure as a Service</a:t>
              </a:r>
            </a:p>
          </p:txBody>
        </p:sp>
      </p:grpSp>
      <p:sp>
        <p:nvSpPr>
          <p:cNvPr id="30" name="Rectangle 29">
            <a:extLst>
              <a:ext uri="{FF2B5EF4-FFF2-40B4-BE49-F238E27FC236}">
                <a16:creationId xmlns:a16="http://schemas.microsoft.com/office/drawing/2014/main" id="{5D680A1E-FB6F-41C5-BDA1-E79FB77D4A7D}"/>
              </a:ext>
            </a:extLst>
          </p:cNvPr>
          <p:cNvSpPr/>
          <p:nvPr/>
        </p:nvSpPr>
        <p:spPr>
          <a:xfrm>
            <a:off x="4438228" y="1268760"/>
            <a:ext cx="1759598" cy="4964555"/>
          </a:xfrm>
          <a:prstGeom prst="rect">
            <a:avLst/>
          </a:prstGeom>
          <a:solidFill>
            <a:srgbClr val="EEECE1">
              <a:lumMod val="90000"/>
            </a:srgbClr>
          </a:solidFill>
          <a:ln w="19050" cap="flat" cmpd="sng" algn="ctr">
            <a:solidFill>
              <a:srgbClr val="E5E6E8">
                <a:lumMod val="75000"/>
              </a:srgbClr>
            </a:solidFill>
            <a:prstDash val="solid"/>
          </a:ln>
          <a:effectLst/>
        </p:spPr>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399" b="1" i="0" u="none" strike="noStrike" kern="1200" cap="none" spc="0" normalizeH="0" baseline="0" noProof="0" dirty="0">
                <a:ln>
                  <a:noFill/>
                </a:ln>
                <a:solidFill>
                  <a:sysClr val="windowText" lastClr="000000"/>
                </a:solidFill>
                <a:effectLst/>
                <a:uLnTx/>
                <a:uFillTx/>
                <a:latin typeface="Calibri"/>
                <a:ea typeface="+mn-ea"/>
                <a:cs typeface="+mn-cs"/>
              </a:rPr>
              <a:t>Customer Managed</a:t>
            </a:r>
          </a:p>
        </p:txBody>
      </p:sp>
      <p:grpSp>
        <p:nvGrpSpPr>
          <p:cNvPr id="31" name="Group 30">
            <a:extLst>
              <a:ext uri="{FF2B5EF4-FFF2-40B4-BE49-F238E27FC236}">
                <a16:creationId xmlns:a16="http://schemas.microsoft.com/office/drawing/2014/main" id="{FE6127ED-BE55-417F-B463-C322A7D912B0}"/>
              </a:ext>
            </a:extLst>
          </p:cNvPr>
          <p:cNvGrpSpPr/>
          <p:nvPr/>
        </p:nvGrpSpPr>
        <p:grpSpPr>
          <a:xfrm>
            <a:off x="6274711" y="1268762"/>
            <a:ext cx="1759598" cy="4964553"/>
            <a:chOff x="6525789" y="1335316"/>
            <a:chExt cx="1760056" cy="4965846"/>
          </a:xfrm>
        </p:grpSpPr>
        <p:sp>
          <p:nvSpPr>
            <p:cNvPr id="66" name="Rectangle 65">
              <a:extLst>
                <a:ext uri="{FF2B5EF4-FFF2-40B4-BE49-F238E27FC236}">
                  <a16:creationId xmlns:a16="http://schemas.microsoft.com/office/drawing/2014/main" id="{1649F002-509F-4BFA-882F-2489ABD48E6D}"/>
                </a:ext>
              </a:extLst>
            </p:cNvPr>
            <p:cNvSpPr/>
            <p:nvPr/>
          </p:nvSpPr>
          <p:spPr>
            <a:xfrm>
              <a:off x="6525789" y="4350837"/>
              <a:ext cx="1760056" cy="1950325"/>
            </a:xfrm>
            <a:prstGeom prst="rect">
              <a:avLst/>
            </a:prstGeom>
            <a:solidFill>
              <a:srgbClr val="99C274">
                <a:lumMod val="40000"/>
                <a:lumOff val="60000"/>
              </a:srgbClr>
            </a:solidFill>
            <a:ln w="19050" cap="flat" cmpd="sng" algn="ctr">
              <a:noFill/>
              <a:prstDash val="solid"/>
            </a:ln>
            <a:effectLst/>
          </p:spPr>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399" b="1" i="0" u="none" strike="noStrike" kern="1200" cap="none" spc="0" normalizeH="0" baseline="0" noProof="0" dirty="0">
                  <a:ln>
                    <a:noFill/>
                  </a:ln>
                  <a:solidFill>
                    <a:sysClr val="windowText" lastClr="000000"/>
                  </a:solidFill>
                  <a:effectLst/>
                  <a:uLnTx/>
                  <a:uFillTx/>
                  <a:latin typeface="Calibri"/>
                  <a:ea typeface="+mn-ea"/>
                  <a:cs typeface="+mn-cs"/>
                </a:rPr>
                <a:t>SAP/Partner Managed</a:t>
              </a:r>
            </a:p>
          </p:txBody>
        </p:sp>
        <p:sp>
          <p:nvSpPr>
            <p:cNvPr id="67" name="Rectangle 66">
              <a:extLst>
                <a:ext uri="{FF2B5EF4-FFF2-40B4-BE49-F238E27FC236}">
                  <a16:creationId xmlns:a16="http://schemas.microsoft.com/office/drawing/2014/main" id="{3E13ECDB-F3CC-44C4-B995-70B4DE5BA8E9}"/>
                </a:ext>
              </a:extLst>
            </p:cNvPr>
            <p:cNvSpPr/>
            <p:nvPr/>
          </p:nvSpPr>
          <p:spPr>
            <a:xfrm>
              <a:off x="6525789" y="1335316"/>
              <a:ext cx="1760056" cy="2955497"/>
            </a:xfrm>
            <a:prstGeom prst="rect">
              <a:avLst/>
            </a:prstGeom>
            <a:solidFill>
              <a:srgbClr val="EEECE1">
                <a:lumMod val="90000"/>
              </a:srgbClr>
            </a:solidFill>
            <a:ln w="19050" cap="flat" cmpd="sng" algn="ctr">
              <a:noFill/>
              <a:prstDash val="solid"/>
            </a:ln>
            <a:effectLst/>
          </p:spPr>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399" b="1" i="0" u="none" strike="noStrike" kern="1200" cap="none" spc="0" normalizeH="0" baseline="0" noProof="0" dirty="0">
                  <a:ln>
                    <a:noFill/>
                  </a:ln>
                  <a:solidFill>
                    <a:sysClr val="windowText" lastClr="000000"/>
                  </a:solidFill>
                  <a:effectLst/>
                  <a:uLnTx/>
                  <a:uFillTx/>
                  <a:latin typeface="Calibri"/>
                  <a:ea typeface="+mn-ea"/>
                  <a:cs typeface="+mn-cs"/>
                </a:rPr>
                <a:t>Customer Managed</a:t>
              </a:r>
            </a:p>
          </p:txBody>
        </p:sp>
      </p:grpSp>
      <p:grpSp>
        <p:nvGrpSpPr>
          <p:cNvPr id="32" name="Group 31">
            <a:extLst>
              <a:ext uri="{FF2B5EF4-FFF2-40B4-BE49-F238E27FC236}">
                <a16:creationId xmlns:a16="http://schemas.microsoft.com/office/drawing/2014/main" id="{57671C40-9F44-4A60-853F-B4D493C266AF}"/>
              </a:ext>
            </a:extLst>
          </p:cNvPr>
          <p:cNvGrpSpPr/>
          <p:nvPr/>
        </p:nvGrpSpPr>
        <p:grpSpPr>
          <a:xfrm>
            <a:off x="8111195" y="1268762"/>
            <a:ext cx="1759598" cy="4964553"/>
            <a:chOff x="8362751" y="1335316"/>
            <a:chExt cx="1760056" cy="4965846"/>
          </a:xfrm>
        </p:grpSpPr>
        <p:sp>
          <p:nvSpPr>
            <p:cNvPr id="64" name="Rectangle 63">
              <a:extLst>
                <a:ext uri="{FF2B5EF4-FFF2-40B4-BE49-F238E27FC236}">
                  <a16:creationId xmlns:a16="http://schemas.microsoft.com/office/drawing/2014/main" id="{A7AF8F4D-A9E6-4C64-9F23-5A2E7B0B886D}"/>
                </a:ext>
              </a:extLst>
            </p:cNvPr>
            <p:cNvSpPr/>
            <p:nvPr/>
          </p:nvSpPr>
          <p:spPr>
            <a:xfrm>
              <a:off x="8362751" y="2340489"/>
              <a:ext cx="1760056" cy="3960673"/>
            </a:xfrm>
            <a:prstGeom prst="rect">
              <a:avLst/>
            </a:prstGeom>
            <a:solidFill>
              <a:srgbClr val="99C274">
                <a:lumMod val="40000"/>
                <a:lumOff val="60000"/>
              </a:srgbClr>
            </a:solidFill>
            <a:ln w="19050" cap="flat" cmpd="sng" algn="ctr">
              <a:noFill/>
              <a:prstDash val="solid"/>
            </a:ln>
            <a:effectLst/>
          </p:spPr>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399" b="1" i="0" u="none" strike="noStrike" kern="1200" cap="none" spc="0" normalizeH="0" baseline="0" noProof="0" dirty="0">
                  <a:ln>
                    <a:noFill/>
                  </a:ln>
                  <a:solidFill>
                    <a:sysClr val="windowText" lastClr="000000"/>
                  </a:solidFill>
                  <a:effectLst/>
                  <a:uLnTx/>
                  <a:uFillTx/>
                  <a:latin typeface="Calibri"/>
                  <a:ea typeface="+mn-ea"/>
                  <a:cs typeface="+mn-cs"/>
                </a:rPr>
                <a:t>SAP/Partner Managed</a:t>
              </a:r>
            </a:p>
          </p:txBody>
        </p:sp>
        <p:sp>
          <p:nvSpPr>
            <p:cNvPr id="65" name="Rectangle 64">
              <a:extLst>
                <a:ext uri="{FF2B5EF4-FFF2-40B4-BE49-F238E27FC236}">
                  <a16:creationId xmlns:a16="http://schemas.microsoft.com/office/drawing/2014/main" id="{E15E49C7-9636-4855-84F0-153048BFCFD6}"/>
                </a:ext>
              </a:extLst>
            </p:cNvPr>
            <p:cNvSpPr/>
            <p:nvPr/>
          </p:nvSpPr>
          <p:spPr>
            <a:xfrm>
              <a:off x="8362751" y="1335316"/>
              <a:ext cx="1760056" cy="947087"/>
            </a:xfrm>
            <a:prstGeom prst="rect">
              <a:avLst/>
            </a:prstGeom>
            <a:solidFill>
              <a:srgbClr val="EEECE1">
                <a:lumMod val="90000"/>
              </a:srgbClr>
            </a:solidFill>
            <a:ln w="19050" cap="flat" cmpd="sng" algn="ctr">
              <a:noFill/>
              <a:prstDash val="solid"/>
            </a:ln>
            <a:effectLst/>
          </p:spPr>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399" b="1" i="0" u="none" strike="noStrike" kern="1200" cap="none" spc="0" normalizeH="0" baseline="0" noProof="0" dirty="0">
                  <a:ln>
                    <a:noFill/>
                  </a:ln>
                  <a:solidFill>
                    <a:sysClr val="windowText" lastClr="000000"/>
                  </a:solidFill>
                  <a:effectLst/>
                  <a:uLnTx/>
                  <a:uFillTx/>
                  <a:latin typeface="Calibri"/>
                  <a:ea typeface="+mn-ea"/>
                  <a:cs typeface="+mn-cs"/>
                </a:rPr>
                <a:t>Customer Managed</a:t>
              </a:r>
            </a:p>
          </p:txBody>
        </p:sp>
      </p:grpSp>
      <p:sp>
        <p:nvSpPr>
          <p:cNvPr id="63" name="Rectangle 62">
            <a:extLst>
              <a:ext uri="{FF2B5EF4-FFF2-40B4-BE49-F238E27FC236}">
                <a16:creationId xmlns:a16="http://schemas.microsoft.com/office/drawing/2014/main" id="{FDB832DD-E7C8-4804-A464-D5E644733A1D}"/>
              </a:ext>
            </a:extLst>
          </p:cNvPr>
          <p:cNvSpPr/>
          <p:nvPr/>
        </p:nvSpPr>
        <p:spPr>
          <a:xfrm>
            <a:off x="9947681" y="1268761"/>
            <a:ext cx="1759598" cy="4943840"/>
          </a:xfrm>
          <a:prstGeom prst="rect">
            <a:avLst/>
          </a:prstGeom>
          <a:solidFill>
            <a:srgbClr val="99C274">
              <a:lumMod val="40000"/>
              <a:lumOff val="60000"/>
            </a:srgbClr>
          </a:solidFill>
          <a:ln w="19050" cap="flat" cmpd="sng" algn="ctr">
            <a:noFill/>
            <a:prstDash val="solid"/>
          </a:ln>
          <a:effectLst/>
        </p:spPr>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399" b="1" i="0" u="none" strike="noStrike" kern="1200" cap="none" spc="0" normalizeH="0" baseline="0" noProof="0" dirty="0">
                <a:ln>
                  <a:noFill/>
                </a:ln>
                <a:solidFill>
                  <a:sysClr val="windowText" lastClr="000000"/>
                </a:solidFill>
                <a:effectLst/>
                <a:uLnTx/>
                <a:uFillTx/>
                <a:latin typeface="Calibri"/>
                <a:ea typeface="+mn-ea"/>
                <a:cs typeface="+mn-cs"/>
              </a:rPr>
              <a:t>SAP Managed</a:t>
            </a:r>
          </a:p>
        </p:txBody>
      </p:sp>
    </p:spTree>
    <p:extLst>
      <p:ext uri="{BB962C8B-B14F-4D97-AF65-F5344CB8AC3E}">
        <p14:creationId xmlns:p14="http://schemas.microsoft.com/office/powerpoint/2010/main" val="27057244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65D28E-ADF8-1A5E-BA01-50C36E627B13}"/>
              </a:ext>
            </a:extLst>
          </p:cNvPr>
          <p:cNvSpPr>
            <a:spLocks noGrp="1"/>
          </p:cNvSpPr>
          <p:nvPr>
            <p:ph type="title"/>
          </p:nvPr>
        </p:nvSpPr>
        <p:spPr/>
        <p:txBody>
          <a:bodyPr/>
          <a:lstStyle/>
          <a:p>
            <a:r>
              <a:rPr lang="en-US" dirty="0"/>
              <a:t>What is SAP CLOUD FOUNDRY?</a:t>
            </a:r>
          </a:p>
        </p:txBody>
      </p:sp>
      <p:sp>
        <p:nvSpPr>
          <p:cNvPr id="33" name="Rectangle 32">
            <a:extLst>
              <a:ext uri="{FF2B5EF4-FFF2-40B4-BE49-F238E27FC236}">
                <a16:creationId xmlns:a16="http://schemas.microsoft.com/office/drawing/2014/main" id="{E6B094AE-59AA-87BD-BEFB-0A5FB2784095}"/>
              </a:ext>
            </a:extLst>
          </p:cNvPr>
          <p:cNvSpPr/>
          <p:nvPr/>
        </p:nvSpPr>
        <p:spPr>
          <a:xfrm>
            <a:off x="9644610" y="2340489"/>
            <a:ext cx="2133137" cy="3939954"/>
          </a:xfrm>
          <a:prstGeom prst="rect">
            <a:avLst/>
          </a:prstGeom>
          <a:solidFill>
            <a:srgbClr val="5B9BD5">
              <a:lumMod val="20000"/>
              <a:lumOff val="80000"/>
            </a:srgbClr>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1" i="0" u="none" strike="noStrike" kern="0" cap="none" spc="0" normalizeH="0" baseline="0" noProof="0" dirty="0">
              <a:ln>
                <a:noFill/>
              </a:ln>
              <a:solidFill>
                <a:schemeClr val="bg1"/>
              </a:solidFill>
              <a:effectLst/>
              <a:uLnTx/>
              <a:uFillTx/>
              <a:latin typeface="Arial"/>
              <a:ea typeface="+mn-ea"/>
              <a:cs typeface="+mn-cs"/>
            </a:endParaRPr>
          </a:p>
        </p:txBody>
      </p:sp>
      <p:grpSp>
        <p:nvGrpSpPr>
          <p:cNvPr id="34" name="Group 33">
            <a:extLst>
              <a:ext uri="{FF2B5EF4-FFF2-40B4-BE49-F238E27FC236}">
                <a16:creationId xmlns:a16="http://schemas.microsoft.com/office/drawing/2014/main" id="{E537646C-A082-182A-F880-C5195FE9DBB5}"/>
              </a:ext>
            </a:extLst>
          </p:cNvPr>
          <p:cNvGrpSpPr/>
          <p:nvPr/>
        </p:nvGrpSpPr>
        <p:grpSpPr>
          <a:xfrm>
            <a:off x="3149848" y="1335315"/>
            <a:ext cx="2119638" cy="945151"/>
            <a:chOff x="3149848" y="1335315"/>
            <a:chExt cx="2119638" cy="945151"/>
          </a:xfrm>
        </p:grpSpPr>
        <p:sp>
          <p:nvSpPr>
            <p:cNvPr id="35" name="Rectangle 34">
              <a:extLst>
                <a:ext uri="{FF2B5EF4-FFF2-40B4-BE49-F238E27FC236}">
                  <a16:creationId xmlns:a16="http://schemas.microsoft.com/office/drawing/2014/main" id="{32BF10D4-A863-8CD7-52CE-DEB702EAE16C}"/>
                </a:ext>
              </a:extLst>
            </p:cNvPr>
            <p:cNvSpPr/>
            <p:nvPr/>
          </p:nvSpPr>
          <p:spPr>
            <a:xfrm>
              <a:off x="3149848" y="1837902"/>
              <a:ext cx="2119638" cy="442564"/>
            </a:xfrm>
            <a:prstGeom prst="rect">
              <a:avLst/>
            </a:prstGeom>
            <a:solidFill>
              <a:srgbClr val="4BC7A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latin typeface="Arial"/>
                  <a:ea typeface="+mn-ea"/>
                  <a:cs typeface="+mn-cs"/>
                </a:rPr>
                <a:t>Data</a:t>
              </a:r>
            </a:p>
          </p:txBody>
        </p:sp>
        <p:sp>
          <p:nvSpPr>
            <p:cNvPr id="36" name="Rectangle 35">
              <a:extLst>
                <a:ext uri="{FF2B5EF4-FFF2-40B4-BE49-F238E27FC236}">
                  <a16:creationId xmlns:a16="http://schemas.microsoft.com/office/drawing/2014/main" id="{F37A418E-4AF9-1B25-00D1-A09F8320D3D0}"/>
                </a:ext>
              </a:extLst>
            </p:cNvPr>
            <p:cNvSpPr/>
            <p:nvPr/>
          </p:nvSpPr>
          <p:spPr>
            <a:xfrm>
              <a:off x="3149848" y="1335315"/>
              <a:ext cx="2119638" cy="442564"/>
            </a:xfrm>
            <a:prstGeom prst="rect">
              <a:avLst/>
            </a:prstGeom>
            <a:solidFill>
              <a:srgbClr val="4BC7A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latin typeface="Arial"/>
                  <a:ea typeface="+mn-ea"/>
                  <a:cs typeface="+mn-cs"/>
                </a:rPr>
                <a:t>Application</a:t>
              </a:r>
            </a:p>
          </p:txBody>
        </p:sp>
      </p:grpSp>
      <p:grpSp>
        <p:nvGrpSpPr>
          <p:cNvPr id="37" name="Group 36">
            <a:extLst>
              <a:ext uri="{FF2B5EF4-FFF2-40B4-BE49-F238E27FC236}">
                <a16:creationId xmlns:a16="http://schemas.microsoft.com/office/drawing/2014/main" id="{7DD4BD40-F09A-2B27-BB2F-5293BF8A5F56}"/>
              </a:ext>
            </a:extLst>
          </p:cNvPr>
          <p:cNvGrpSpPr/>
          <p:nvPr/>
        </p:nvGrpSpPr>
        <p:grpSpPr>
          <a:xfrm>
            <a:off x="3130923" y="2340489"/>
            <a:ext cx="3956600" cy="1950325"/>
            <a:chOff x="3130923" y="2340489"/>
            <a:chExt cx="3956600" cy="1950325"/>
          </a:xfrm>
        </p:grpSpPr>
        <p:sp>
          <p:nvSpPr>
            <p:cNvPr id="38" name="Rectangle 37">
              <a:extLst>
                <a:ext uri="{FF2B5EF4-FFF2-40B4-BE49-F238E27FC236}">
                  <a16:creationId xmlns:a16="http://schemas.microsoft.com/office/drawing/2014/main" id="{00478F05-73E5-E2C1-0C5A-2170799F290C}"/>
                </a:ext>
              </a:extLst>
            </p:cNvPr>
            <p:cNvSpPr/>
            <p:nvPr/>
          </p:nvSpPr>
          <p:spPr>
            <a:xfrm>
              <a:off x="3130923" y="3848250"/>
              <a:ext cx="2119638" cy="442564"/>
            </a:xfrm>
            <a:prstGeom prst="rect">
              <a:avLst/>
            </a:prstGeom>
            <a:solidFill>
              <a:srgbClr val="2AC6D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latin typeface="Arial"/>
                  <a:ea typeface="+mn-ea"/>
                  <a:cs typeface="+mn-cs"/>
                </a:rPr>
                <a:t>OS</a:t>
              </a:r>
            </a:p>
          </p:txBody>
        </p:sp>
        <p:sp>
          <p:nvSpPr>
            <p:cNvPr id="39" name="Rectangle 38">
              <a:extLst>
                <a:ext uri="{FF2B5EF4-FFF2-40B4-BE49-F238E27FC236}">
                  <a16:creationId xmlns:a16="http://schemas.microsoft.com/office/drawing/2014/main" id="{2CB7D19C-1AF1-4484-BEAA-0B65E3F9214D}"/>
                </a:ext>
              </a:extLst>
            </p:cNvPr>
            <p:cNvSpPr/>
            <p:nvPr/>
          </p:nvSpPr>
          <p:spPr>
            <a:xfrm>
              <a:off x="3130923" y="3345663"/>
              <a:ext cx="2119638" cy="442564"/>
            </a:xfrm>
            <a:prstGeom prst="rect">
              <a:avLst/>
            </a:prstGeom>
            <a:solidFill>
              <a:srgbClr val="2AC6D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latin typeface="Arial"/>
                  <a:ea typeface="+mn-ea"/>
                  <a:cs typeface="+mn-cs"/>
                </a:rPr>
                <a:t>Database</a:t>
              </a:r>
            </a:p>
          </p:txBody>
        </p:sp>
        <p:sp>
          <p:nvSpPr>
            <p:cNvPr id="40" name="Rectangle 39">
              <a:extLst>
                <a:ext uri="{FF2B5EF4-FFF2-40B4-BE49-F238E27FC236}">
                  <a16:creationId xmlns:a16="http://schemas.microsoft.com/office/drawing/2014/main" id="{C1289135-B1AD-A403-0E1C-09B4DCBEDDFA}"/>
                </a:ext>
              </a:extLst>
            </p:cNvPr>
            <p:cNvSpPr/>
            <p:nvPr/>
          </p:nvSpPr>
          <p:spPr>
            <a:xfrm>
              <a:off x="3130923" y="2843076"/>
              <a:ext cx="2119638" cy="442564"/>
            </a:xfrm>
            <a:prstGeom prst="rect">
              <a:avLst/>
            </a:prstGeom>
            <a:solidFill>
              <a:srgbClr val="2AC6D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latin typeface="Arial"/>
                  <a:ea typeface="+mn-ea"/>
                  <a:cs typeface="+mn-cs"/>
                </a:rPr>
                <a:t>Middleware</a:t>
              </a:r>
            </a:p>
          </p:txBody>
        </p:sp>
        <p:sp>
          <p:nvSpPr>
            <p:cNvPr id="41" name="Rectangle 40">
              <a:extLst>
                <a:ext uri="{FF2B5EF4-FFF2-40B4-BE49-F238E27FC236}">
                  <a16:creationId xmlns:a16="http://schemas.microsoft.com/office/drawing/2014/main" id="{5C44E56D-9DFC-A57F-3CCD-5CEB38C185A6}"/>
                </a:ext>
              </a:extLst>
            </p:cNvPr>
            <p:cNvSpPr/>
            <p:nvPr/>
          </p:nvSpPr>
          <p:spPr>
            <a:xfrm>
              <a:off x="3130923" y="2340489"/>
              <a:ext cx="2119638" cy="442564"/>
            </a:xfrm>
            <a:prstGeom prst="rect">
              <a:avLst/>
            </a:prstGeom>
            <a:solidFill>
              <a:srgbClr val="2AC6D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latin typeface="Arial"/>
                  <a:ea typeface="+mn-ea"/>
                  <a:cs typeface="+mn-cs"/>
                </a:rPr>
                <a:t>Runtime</a:t>
              </a:r>
            </a:p>
          </p:txBody>
        </p:sp>
        <p:sp>
          <p:nvSpPr>
            <p:cNvPr id="42" name="Rectangle 41">
              <a:extLst>
                <a:ext uri="{FF2B5EF4-FFF2-40B4-BE49-F238E27FC236}">
                  <a16:creationId xmlns:a16="http://schemas.microsoft.com/office/drawing/2014/main" id="{2B56A9C0-033D-F6E0-B94A-CEBAC949170E}"/>
                </a:ext>
              </a:extLst>
            </p:cNvPr>
            <p:cNvSpPr/>
            <p:nvPr/>
          </p:nvSpPr>
          <p:spPr>
            <a:xfrm>
              <a:off x="5327467" y="2340489"/>
              <a:ext cx="1760056" cy="1950325"/>
            </a:xfrm>
            <a:prstGeom prst="rect">
              <a:avLst/>
            </a:prstGeom>
            <a:solidFill>
              <a:srgbClr val="2AC6D1">
                <a:lumMod val="7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latin typeface="Arial"/>
                  <a:ea typeface="+mn-ea"/>
                  <a:cs typeface="+mn-cs"/>
                </a:rPr>
                <a:t>Platform as a Service</a:t>
              </a:r>
            </a:p>
          </p:txBody>
        </p:sp>
      </p:grpSp>
      <p:grpSp>
        <p:nvGrpSpPr>
          <p:cNvPr id="43" name="Group 42">
            <a:extLst>
              <a:ext uri="{FF2B5EF4-FFF2-40B4-BE49-F238E27FC236}">
                <a16:creationId xmlns:a16="http://schemas.microsoft.com/office/drawing/2014/main" id="{421E9EB2-B228-D5C5-CC52-5C1CFAF187A6}"/>
              </a:ext>
            </a:extLst>
          </p:cNvPr>
          <p:cNvGrpSpPr/>
          <p:nvPr/>
        </p:nvGrpSpPr>
        <p:grpSpPr>
          <a:xfrm>
            <a:off x="3130923" y="4350836"/>
            <a:ext cx="3956600" cy="1950327"/>
            <a:chOff x="3130923" y="4350836"/>
            <a:chExt cx="3956600" cy="1950327"/>
          </a:xfrm>
        </p:grpSpPr>
        <p:sp>
          <p:nvSpPr>
            <p:cNvPr id="44" name="Rectangle 43">
              <a:extLst>
                <a:ext uri="{FF2B5EF4-FFF2-40B4-BE49-F238E27FC236}">
                  <a16:creationId xmlns:a16="http://schemas.microsoft.com/office/drawing/2014/main" id="{687B13D4-A3D1-0A94-C4D0-04A0B19CE4BA}"/>
                </a:ext>
              </a:extLst>
            </p:cNvPr>
            <p:cNvSpPr/>
            <p:nvPr/>
          </p:nvSpPr>
          <p:spPr>
            <a:xfrm>
              <a:off x="3130923" y="5858599"/>
              <a:ext cx="2119638" cy="442564"/>
            </a:xfrm>
            <a:prstGeom prst="rect">
              <a:avLst/>
            </a:prstGeom>
            <a:solidFill>
              <a:srgbClr val="5B9BD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latin typeface="Arial"/>
                  <a:ea typeface="+mn-ea"/>
                  <a:cs typeface="+mn-cs"/>
                </a:rPr>
                <a:t>Networking</a:t>
              </a:r>
            </a:p>
          </p:txBody>
        </p:sp>
        <p:sp>
          <p:nvSpPr>
            <p:cNvPr id="45" name="Rectangle 44">
              <a:extLst>
                <a:ext uri="{FF2B5EF4-FFF2-40B4-BE49-F238E27FC236}">
                  <a16:creationId xmlns:a16="http://schemas.microsoft.com/office/drawing/2014/main" id="{5A2BA780-11CE-46A8-E31E-E2FC293D98C6}"/>
                </a:ext>
              </a:extLst>
            </p:cNvPr>
            <p:cNvSpPr/>
            <p:nvPr/>
          </p:nvSpPr>
          <p:spPr>
            <a:xfrm>
              <a:off x="3130923" y="5356010"/>
              <a:ext cx="2119638" cy="442564"/>
            </a:xfrm>
            <a:prstGeom prst="rect">
              <a:avLst/>
            </a:prstGeom>
            <a:solidFill>
              <a:srgbClr val="5B9BD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latin typeface="Arial"/>
                  <a:ea typeface="+mn-ea"/>
                  <a:cs typeface="+mn-cs"/>
                </a:rPr>
                <a:t>Storage</a:t>
              </a:r>
            </a:p>
          </p:txBody>
        </p:sp>
        <p:sp>
          <p:nvSpPr>
            <p:cNvPr id="46" name="Rectangle 45">
              <a:extLst>
                <a:ext uri="{FF2B5EF4-FFF2-40B4-BE49-F238E27FC236}">
                  <a16:creationId xmlns:a16="http://schemas.microsoft.com/office/drawing/2014/main" id="{78481F81-EE2A-3819-5230-008051A5E4F3}"/>
                </a:ext>
              </a:extLst>
            </p:cNvPr>
            <p:cNvSpPr/>
            <p:nvPr/>
          </p:nvSpPr>
          <p:spPr>
            <a:xfrm>
              <a:off x="3130923" y="4853423"/>
              <a:ext cx="2119638" cy="442564"/>
            </a:xfrm>
            <a:prstGeom prst="rect">
              <a:avLst/>
            </a:prstGeom>
            <a:solidFill>
              <a:srgbClr val="5B9BD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latin typeface="Arial"/>
                  <a:ea typeface="+mn-ea"/>
                  <a:cs typeface="+mn-cs"/>
                </a:rPr>
                <a:t>Servers</a:t>
              </a:r>
            </a:p>
          </p:txBody>
        </p:sp>
        <p:sp>
          <p:nvSpPr>
            <p:cNvPr id="47" name="Rectangle 46">
              <a:extLst>
                <a:ext uri="{FF2B5EF4-FFF2-40B4-BE49-F238E27FC236}">
                  <a16:creationId xmlns:a16="http://schemas.microsoft.com/office/drawing/2014/main" id="{3B987537-5644-CF5F-E110-CF15CA1DD896}"/>
                </a:ext>
              </a:extLst>
            </p:cNvPr>
            <p:cNvSpPr/>
            <p:nvPr/>
          </p:nvSpPr>
          <p:spPr>
            <a:xfrm>
              <a:off x="3130923" y="4350836"/>
              <a:ext cx="2119638" cy="442564"/>
            </a:xfrm>
            <a:prstGeom prst="rect">
              <a:avLst/>
            </a:prstGeom>
            <a:solidFill>
              <a:srgbClr val="5B9BD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latin typeface="Arial"/>
                  <a:ea typeface="+mn-ea"/>
                  <a:cs typeface="+mn-cs"/>
                </a:rPr>
                <a:t>Virtualization</a:t>
              </a:r>
            </a:p>
          </p:txBody>
        </p:sp>
        <p:sp>
          <p:nvSpPr>
            <p:cNvPr id="48" name="Rectangle 47">
              <a:extLst>
                <a:ext uri="{FF2B5EF4-FFF2-40B4-BE49-F238E27FC236}">
                  <a16:creationId xmlns:a16="http://schemas.microsoft.com/office/drawing/2014/main" id="{15BE8484-21DD-2A97-A405-0A53D291B5EA}"/>
                </a:ext>
              </a:extLst>
            </p:cNvPr>
            <p:cNvSpPr/>
            <p:nvPr/>
          </p:nvSpPr>
          <p:spPr>
            <a:xfrm>
              <a:off x="5327467" y="4350837"/>
              <a:ext cx="1760056" cy="1950325"/>
            </a:xfrm>
            <a:prstGeom prst="rect">
              <a:avLst/>
            </a:prstGeom>
            <a:solidFill>
              <a:srgbClr val="5B9BD5">
                <a:lumMod val="7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latin typeface="Arial"/>
                  <a:ea typeface="+mn-ea"/>
                  <a:cs typeface="+mn-cs"/>
                </a:rPr>
                <a:t>Infrastructure as a Service</a:t>
              </a:r>
            </a:p>
          </p:txBody>
        </p:sp>
      </p:grpSp>
      <p:sp>
        <p:nvSpPr>
          <p:cNvPr id="49" name="Left Brace 48">
            <a:extLst>
              <a:ext uri="{FF2B5EF4-FFF2-40B4-BE49-F238E27FC236}">
                <a16:creationId xmlns:a16="http://schemas.microsoft.com/office/drawing/2014/main" id="{003D97B0-4FA4-281F-78A9-FCD1A37B6BCA}"/>
              </a:ext>
            </a:extLst>
          </p:cNvPr>
          <p:cNvSpPr/>
          <p:nvPr/>
        </p:nvSpPr>
        <p:spPr>
          <a:xfrm>
            <a:off x="2547390" y="2355728"/>
            <a:ext cx="492165" cy="1950325"/>
          </a:xfrm>
          <a:prstGeom prst="leftBrace">
            <a:avLst>
              <a:gd name="adj1" fmla="val 22848"/>
              <a:gd name="adj2" fmla="val 50000"/>
            </a:avLst>
          </a:prstGeom>
          <a:noFill/>
          <a:ln w="6350" cap="flat" cmpd="sng" algn="ctr">
            <a:solidFill>
              <a:srgbClr val="44546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latin typeface="Arial"/>
              <a:ea typeface="+mn-ea"/>
              <a:cs typeface="+mn-cs"/>
            </a:endParaRPr>
          </a:p>
        </p:txBody>
      </p:sp>
      <p:sp>
        <p:nvSpPr>
          <p:cNvPr id="50" name="TextBox 49">
            <a:extLst>
              <a:ext uri="{FF2B5EF4-FFF2-40B4-BE49-F238E27FC236}">
                <a16:creationId xmlns:a16="http://schemas.microsoft.com/office/drawing/2014/main" id="{2E96A648-DC76-C822-992B-46308C5F2BFF}"/>
              </a:ext>
            </a:extLst>
          </p:cNvPr>
          <p:cNvSpPr txBox="1"/>
          <p:nvPr/>
        </p:nvSpPr>
        <p:spPr>
          <a:xfrm>
            <a:off x="745689" y="2592226"/>
            <a:ext cx="1705648" cy="1477328"/>
          </a:xfrm>
          <a:prstGeom prst="rect">
            <a:avLst/>
          </a:prstGeom>
          <a:noFill/>
        </p:spPr>
        <p:txBody>
          <a:bodyPr wrap="square" rtlCol="0">
            <a:spAutoFit/>
          </a:bodyPr>
          <a:lstStyle/>
          <a:p>
            <a:pPr algn="r" defTabSz="914400"/>
            <a:r>
              <a:rPr lang="en-US" sz="1800" dirty="0">
                <a:solidFill>
                  <a:schemeClr val="bg1"/>
                </a:solidFill>
                <a:latin typeface="Arial"/>
              </a:rPr>
              <a:t>Managed by SAP implementing open source CF</a:t>
            </a:r>
          </a:p>
        </p:txBody>
      </p:sp>
      <p:sp>
        <p:nvSpPr>
          <p:cNvPr id="51" name="TextBox 50">
            <a:extLst>
              <a:ext uri="{FF2B5EF4-FFF2-40B4-BE49-F238E27FC236}">
                <a16:creationId xmlns:a16="http://schemas.microsoft.com/office/drawing/2014/main" id="{D2D44655-6A8A-E84A-7B34-C6C56B273E4D}"/>
              </a:ext>
            </a:extLst>
          </p:cNvPr>
          <p:cNvSpPr txBox="1"/>
          <p:nvPr/>
        </p:nvSpPr>
        <p:spPr>
          <a:xfrm>
            <a:off x="745689" y="4425232"/>
            <a:ext cx="1705648" cy="1754326"/>
          </a:xfrm>
          <a:prstGeom prst="rect">
            <a:avLst/>
          </a:prstGeom>
          <a:noFill/>
        </p:spPr>
        <p:txBody>
          <a:bodyPr wrap="square" rtlCol="0">
            <a:spAutoFit/>
          </a:bodyPr>
          <a:lstStyle/>
          <a:p>
            <a:pPr algn="r" defTabSz="914400"/>
            <a:r>
              <a:rPr lang="en-US" sz="1800" dirty="0">
                <a:solidFill>
                  <a:schemeClr val="bg1"/>
                </a:solidFill>
                <a:latin typeface="Arial"/>
              </a:rPr>
              <a:t>Managed by Infrastructure </a:t>
            </a:r>
          </a:p>
          <a:p>
            <a:pPr algn="r" defTabSz="914400"/>
            <a:r>
              <a:rPr lang="en-US" sz="1800" dirty="0">
                <a:solidFill>
                  <a:schemeClr val="bg1"/>
                </a:solidFill>
                <a:latin typeface="Arial"/>
              </a:rPr>
              <a:t>providers </a:t>
            </a:r>
          </a:p>
          <a:p>
            <a:pPr algn="r" defTabSz="914400"/>
            <a:r>
              <a:rPr lang="en-US" sz="1800" dirty="0">
                <a:solidFill>
                  <a:schemeClr val="bg1"/>
                </a:solidFill>
                <a:latin typeface="Arial"/>
                <a:hlinkClick r:id="rId3">
                  <a:extLst>
                    <a:ext uri="{A12FA001-AC4F-418D-AE19-62706E023703}">
                      <ahyp:hlinkClr xmlns:ahyp="http://schemas.microsoft.com/office/drawing/2018/hyperlinkcolor" val="tx"/>
                    </a:ext>
                  </a:extLst>
                </a:hlinkClick>
              </a:rPr>
              <a:t>Data Centers</a:t>
            </a:r>
            <a:endParaRPr lang="en-US" sz="1800" dirty="0">
              <a:solidFill>
                <a:schemeClr val="bg1"/>
              </a:solidFill>
              <a:latin typeface="Arial"/>
            </a:endParaRPr>
          </a:p>
          <a:p>
            <a:pPr algn="r" defTabSz="914400"/>
            <a:r>
              <a:rPr lang="en-US" sz="1800" dirty="0">
                <a:solidFill>
                  <a:schemeClr val="bg1"/>
                </a:solidFill>
                <a:latin typeface="Arial"/>
                <a:hlinkClick r:id="rId4">
                  <a:extLst>
                    <a:ext uri="{A12FA001-AC4F-418D-AE19-62706E023703}">
                      <ahyp:hlinkClr xmlns:ahyp="http://schemas.microsoft.com/office/drawing/2018/hyperlinkcolor" val="tx"/>
                    </a:ext>
                  </a:extLst>
                </a:hlinkClick>
              </a:rPr>
              <a:t>Service Portfolio</a:t>
            </a:r>
            <a:endParaRPr lang="en-US" sz="1800" dirty="0">
              <a:solidFill>
                <a:schemeClr val="bg1"/>
              </a:solidFill>
              <a:latin typeface="Arial"/>
            </a:endParaRPr>
          </a:p>
        </p:txBody>
      </p:sp>
      <p:pic>
        <p:nvPicPr>
          <p:cNvPr id="52" name="Picture 2" descr="Developer Icon of Flat style - Available in SVG, PNG, EPS, AI &amp; Icon fonts">
            <a:extLst>
              <a:ext uri="{FF2B5EF4-FFF2-40B4-BE49-F238E27FC236}">
                <a16:creationId xmlns:a16="http://schemas.microsoft.com/office/drawing/2014/main" id="{A9741456-153B-32C3-7926-89C5509652E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04522" y="999257"/>
            <a:ext cx="1264591" cy="1264591"/>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6" descr="SAP - Wikipedia">
            <a:extLst>
              <a:ext uri="{FF2B5EF4-FFF2-40B4-BE49-F238E27FC236}">
                <a16:creationId xmlns:a16="http://schemas.microsoft.com/office/drawing/2014/main" id="{E2660405-900B-79D5-EAC7-3362E3C213F4}"/>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212572" y="2677843"/>
            <a:ext cx="997213" cy="508579"/>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4" descr="StrongLoop - Deploying LoopBack mBaaS on Cloud Foundry">
            <a:extLst>
              <a:ext uri="{FF2B5EF4-FFF2-40B4-BE49-F238E27FC236}">
                <a16:creationId xmlns:a16="http://schemas.microsoft.com/office/drawing/2014/main" id="{73BE555E-126A-B302-B13C-D94F12CFEB05}"/>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212572" y="3565404"/>
            <a:ext cx="997213" cy="997213"/>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14" descr="2018-11-07 Cloud Providers Comparison for IoT Applications: Amazon vs.  Microsoft vs. Google | ThingForward">
            <a:extLst>
              <a:ext uri="{FF2B5EF4-FFF2-40B4-BE49-F238E27FC236}">
                <a16:creationId xmlns:a16="http://schemas.microsoft.com/office/drawing/2014/main" id="{0C090968-5AC9-055E-A0F5-3DACDF5933F9}"/>
              </a:ext>
            </a:extLst>
          </p:cNvPr>
          <p:cNvPicPr>
            <a:picLocks noChangeAspect="1" noChangeArrowheads="1"/>
          </p:cNvPicPr>
          <p:nvPr/>
        </p:nvPicPr>
        <p:blipFill>
          <a:blip r:embed="rId8" cstate="print">
            <a:clrChange>
              <a:clrFrom>
                <a:srgbClr val="FFFFFF"/>
              </a:clrFrom>
              <a:clrTo>
                <a:srgbClr val="FFFFFF">
                  <a:alpha val="0"/>
                </a:srgbClr>
              </a:clrTo>
            </a:clrChange>
            <a:duotone>
              <a:prstClr val="black"/>
              <a:srgbClr val="44546A">
                <a:tint val="45000"/>
                <a:satMod val="400000"/>
              </a:srgbClr>
            </a:duotone>
            <a:extLst>
              <a:ext uri="{28A0092B-C50C-407E-A947-70E740481C1C}">
                <a14:useLocalDpi xmlns:a14="http://schemas.microsoft.com/office/drawing/2010/main" val="0"/>
              </a:ext>
            </a:extLst>
          </a:blip>
          <a:srcRect/>
          <a:stretch>
            <a:fillRect/>
          </a:stretch>
        </p:blipFill>
        <p:spPr bwMode="auto">
          <a:xfrm>
            <a:off x="9771104" y="4941599"/>
            <a:ext cx="1880149" cy="1075210"/>
          </a:xfrm>
          <a:prstGeom prst="rect">
            <a:avLst/>
          </a:prstGeom>
          <a:noFill/>
          <a:extLst>
            <a:ext uri="{909E8E84-426E-40DD-AFC4-6F175D3DCCD1}">
              <a14:hiddenFill xmlns:a14="http://schemas.microsoft.com/office/drawing/2010/main">
                <a:solidFill>
                  <a:srgbClr val="FFFFFF"/>
                </a:solidFill>
              </a14:hiddenFill>
            </a:ext>
          </a:extLst>
        </p:spPr>
      </p:pic>
      <p:sp>
        <p:nvSpPr>
          <p:cNvPr id="56" name="Arrow: Right 55">
            <a:extLst>
              <a:ext uri="{FF2B5EF4-FFF2-40B4-BE49-F238E27FC236}">
                <a16:creationId xmlns:a16="http://schemas.microsoft.com/office/drawing/2014/main" id="{7E44EB92-609D-DB97-6EE3-3CF384B5E3E8}"/>
              </a:ext>
            </a:extLst>
          </p:cNvPr>
          <p:cNvSpPr/>
          <p:nvPr/>
        </p:nvSpPr>
        <p:spPr>
          <a:xfrm>
            <a:off x="8786818" y="1598885"/>
            <a:ext cx="766618" cy="418011"/>
          </a:xfrm>
          <a:prstGeom prst="rightArrow">
            <a:avLst/>
          </a:prstGeom>
          <a:solidFill>
            <a:srgbClr val="1F4E79"/>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latin typeface="Arial"/>
              <a:ea typeface="+mn-ea"/>
              <a:cs typeface="+mn-cs"/>
            </a:endParaRPr>
          </a:p>
        </p:txBody>
      </p:sp>
      <p:sp>
        <p:nvSpPr>
          <p:cNvPr id="57" name="TextBox 56">
            <a:extLst>
              <a:ext uri="{FF2B5EF4-FFF2-40B4-BE49-F238E27FC236}">
                <a16:creationId xmlns:a16="http://schemas.microsoft.com/office/drawing/2014/main" id="{783470A4-A009-C34E-EF48-49FCF825509C}"/>
              </a:ext>
            </a:extLst>
          </p:cNvPr>
          <p:cNvSpPr txBox="1"/>
          <p:nvPr/>
        </p:nvSpPr>
        <p:spPr>
          <a:xfrm>
            <a:off x="7424715" y="3174471"/>
            <a:ext cx="1950720" cy="2585323"/>
          </a:xfrm>
          <a:prstGeom prst="rect">
            <a:avLst/>
          </a:prstGeom>
          <a:noFill/>
        </p:spPr>
        <p:txBody>
          <a:bodyPr wrap="square" rtlCol="0">
            <a:spAutoFit/>
          </a:bodyPr>
          <a:lstStyle/>
          <a:p>
            <a:pPr defTabSz="914400"/>
            <a:r>
              <a:rPr lang="en-US" sz="1800" dirty="0">
                <a:solidFill>
                  <a:schemeClr val="bg1"/>
                </a:solidFill>
                <a:latin typeface="Arial"/>
              </a:rPr>
              <a:t>Fully ready landscape with reusable services</a:t>
            </a:r>
          </a:p>
          <a:p>
            <a:pPr defTabSz="914400"/>
            <a:endParaRPr lang="en-US" sz="1800" dirty="0">
              <a:solidFill>
                <a:schemeClr val="bg1"/>
              </a:solidFill>
              <a:latin typeface="Arial"/>
            </a:endParaRPr>
          </a:p>
          <a:p>
            <a:pPr marL="285750" indent="-285750" defTabSz="914400">
              <a:buFont typeface="Arial" panose="020B0604020202020204" pitchFamily="34" charset="0"/>
              <a:buChar char="•"/>
            </a:pPr>
            <a:r>
              <a:rPr lang="en-US" sz="1800" dirty="0">
                <a:solidFill>
                  <a:schemeClr val="bg1"/>
                </a:solidFill>
                <a:latin typeface="Arial"/>
              </a:rPr>
              <a:t>Scalability</a:t>
            </a:r>
          </a:p>
          <a:p>
            <a:pPr marL="285750" indent="-285750" defTabSz="914400">
              <a:buFont typeface="Arial" panose="020B0604020202020204" pitchFamily="34" charset="0"/>
              <a:buChar char="•"/>
            </a:pPr>
            <a:r>
              <a:rPr lang="en-US" sz="1800" dirty="0">
                <a:solidFill>
                  <a:schemeClr val="bg1"/>
                </a:solidFill>
                <a:latin typeface="Arial"/>
              </a:rPr>
              <a:t>Elasticity</a:t>
            </a:r>
          </a:p>
          <a:p>
            <a:pPr marL="285750" indent="-285750" defTabSz="914400">
              <a:buFont typeface="Arial" panose="020B0604020202020204" pitchFamily="34" charset="0"/>
              <a:buChar char="•"/>
            </a:pPr>
            <a:r>
              <a:rPr lang="en-US" sz="1800" dirty="0">
                <a:solidFill>
                  <a:schemeClr val="bg1"/>
                </a:solidFill>
                <a:latin typeface="Arial"/>
              </a:rPr>
              <a:t>Low TCO</a:t>
            </a:r>
          </a:p>
          <a:p>
            <a:pPr marL="285750" indent="-285750" defTabSz="914400">
              <a:buFont typeface="Arial" panose="020B0604020202020204" pitchFamily="34" charset="0"/>
              <a:buChar char="•"/>
            </a:pPr>
            <a:endParaRPr lang="en-US" sz="1800" dirty="0">
              <a:solidFill>
                <a:schemeClr val="bg1"/>
              </a:solidFill>
              <a:latin typeface="Arial"/>
            </a:endParaRPr>
          </a:p>
        </p:txBody>
      </p:sp>
      <p:sp>
        <p:nvSpPr>
          <p:cNvPr id="58" name="Left Brace 57">
            <a:extLst>
              <a:ext uri="{FF2B5EF4-FFF2-40B4-BE49-F238E27FC236}">
                <a16:creationId xmlns:a16="http://schemas.microsoft.com/office/drawing/2014/main" id="{0136421B-7F3F-A68B-5807-5D0B27B3D5BD}"/>
              </a:ext>
            </a:extLst>
          </p:cNvPr>
          <p:cNvSpPr/>
          <p:nvPr/>
        </p:nvSpPr>
        <p:spPr>
          <a:xfrm>
            <a:off x="2547390" y="4327233"/>
            <a:ext cx="492165" cy="1950325"/>
          </a:xfrm>
          <a:prstGeom prst="leftBrace">
            <a:avLst>
              <a:gd name="adj1" fmla="val 22848"/>
              <a:gd name="adj2" fmla="val 50000"/>
            </a:avLst>
          </a:prstGeom>
          <a:noFill/>
          <a:ln w="6350" cap="flat" cmpd="sng" algn="ctr">
            <a:solidFill>
              <a:srgbClr val="44546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latin typeface="Arial"/>
              <a:ea typeface="+mn-ea"/>
              <a:cs typeface="+mn-cs"/>
            </a:endParaRPr>
          </a:p>
        </p:txBody>
      </p:sp>
      <p:sp>
        <p:nvSpPr>
          <p:cNvPr id="59" name="Left Brace 58">
            <a:extLst>
              <a:ext uri="{FF2B5EF4-FFF2-40B4-BE49-F238E27FC236}">
                <a16:creationId xmlns:a16="http://schemas.microsoft.com/office/drawing/2014/main" id="{896784D9-FEAB-2375-2E08-F631E8F59933}"/>
              </a:ext>
            </a:extLst>
          </p:cNvPr>
          <p:cNvSpPr/>
          <p:nvPr/>
        </p:nvSpPr>
        <p:spPr>
          <a:xfrm>
            <a:off x="9087398" y="2328538"/>
            <a:ext cx="492165" cy="3949020"/>
          </a:xfrm>
          <a:prstGeom prst="leftBrace">
            <a:avLst>
              <a:gd name="adj1" fmla="val 22848"/>
              <a:gd name="adj2" fmla="val 50000"/>
            </a:avLst>
          </a:prstGeom>
          <a:noFill/>
          <a:ln w="6350" cap="flat" cmpd="sng" algn="ctr">
            <a:solidFill>
              <a:srgbClr val="44546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latin typeface="Arial"/>
              <a:ea typeface="+mn-ea"/>
              <a:cs typeface="+mn-cs"/>
            </a:endParaRPr>
          </a:p>
        </p:txBody>
      </p:sp>
      <p:grpSp>
        <p:nvGrpSpPr>
          <p:cNvPr id="60" name="Group 59">
            <a:extLst>
              <a:ext uri="{FF2B5EF4-FFF2-40B4-BE49-F238E27FC236}">
                <a16:creationId xmlns:a16="http://schemas.microsoft.com/office/drawing/2014/main" id="{238C5DB5-6AD2-83EB-7E0B-BA8090473AB8}"/>
              </a:ext>
            </a:extLst>
          </p:cNvPr>
          <p:cNvGrpSpPr/>
          <p:nvPr/>
        </p:nvGrpSpPr>
        <p:grpSpPr>
          <a:xfrm>
            <a:off x="9658109" y="1335315"/>
            <a:ext cx="2119638" cy="945151"/>
            <a:chOff x="9658109" y="1335315"/>
            <a:chExt cx="2119638" cy="945151"/>
          </a:xfrm>
        </p:grpSpPr>
        <p:sp>
          <p:nvSpPr>
            <p:cNvPr id="61" name="Rectangle 60">
              <a:extLst>
                <a:ext uri="{FF2B5EF4-FFF2-40B4-BE49-F238E27FC236}">
                  <a16:creationId xmlns:a16="http://schemas.microsoft.com/office/drawing/2014/main" id="{40264B71-284C-7E0D-67C2-DD757BAEF7F7}"/>
                </a:ext>
              </a:extLst>
            </p:cNvPr>
            <p:cNvSpPr/>
            <p:nvPr/>
          </p:nvSpPr>
          <p:spPr>
            <a:xfrm>
              <a:off x="9658109" y="1837902"/>
              <a:ext cx="2119638" cy="442564"/>
            </a:xfrm>
            <a:prstGeom prst="rect">
              <a:avLst/>
            </a:prstGeom>
            <a:solidFill>
              <a:srgbClr val="4BC7A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latin typeface="Arial"/>
                  <a:ea typeface="+mn-ea"/>
                  <a:cs typeface="+mn-cs"/>
                </a:rPr>
                <a:t>Data</a:t>
              </a:r>
            </a:p>
          </p:txBody>
        </p:sp>
        <p:sp>
          <p:nvSpPr>
            <p:cNvPr id="62" name="Rectangle 61">
              <a:extLst>
                <a:ext uri="{FF2B5EF4-FFF2-40B4-BE49-F238E27FC236}">
                  <a16:creationId xmlns:a16="http://schemas.microsoft.com/office/drawing/2014/main" id="{7FC4320E-4F58-ABC4-DF70-6A0795D325D5}"/>
                </a:ext>
              </a:extLst>
            </p:cNvPr>
            <p:cNvSpPr/>
            <p:nvPr/>
          </p:nvSpPr>
          <p:spPr>
            <a:xfrm>
              <a:off x="9658109" y="1335315"/>
              <a:ext cx="2119638" cy="442564"/>
            </a:xfrm>
            <a:prstGeom prst="rect">
              <a:avLst/>
            </a:prstGeom>
            <a:solidFill>
              <a:srgbClr val="4BC7A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latin typeface="Arial"/>
                  <a:ea typeface="+mn-ea"/>
                  <a:cs typeface="+mn-cs"/>
                </a:rPr>
                <a:t>Application</a:t>
              </a:r>
            </a:p>
          </p:txBody>
        </p:sp>
      </p:grpSp>
    </p:spTree>
    <p:extLst>
      <p:ext uri="{BB962C8B-B14F-4D97-AF65-F5344CB8AC3E}">
        <p14:creationId xmlns:p14="http://schemas.microsoft.com/office/powerpoint/2010/main" val="342912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anim calcmode="lin" valueType="num">
                                      <p:cBhvr additive="base">
                                        <p:cTn id="7" dur="500" fill="hold"/>
                                        <p:tgtEl>
                                          <p:spTgt spid="43"/>
                                        </p:tgtEl>
                                        <p:attrNameLst>
                                          <p:attrName>ppt_x</p:attrName>
                                        </p:attrNameLst>
                                      </p:cBhvr>
                                      <p:tavLst>
                                        <p:tav tm="0">
                                          <p:val>
                                            <p:strVal val="#ppt_x"/>
                                          </p:val>
                                        </p:tav>
                                        <p:tav tm="100000">
                                          <p:val>
                                            <p:strVal val="#ppt_x"/>
                                          </p:val>
                                        </p:tav>
                                      </p:tavLst>
                                    </p:anim>
                                    <p:anim calcmode="lin" valueType="num">
                                      <p:cBhvr additive="base">
                                        <p:cTn id="8" dur="500" fill="hold"/>
                                        <p:tgtEl>
                                          <p:spTgt spid="43"/>
                                        </p:tgtEl>
                                        <p:attrNameLst>
                                          <p:attrName>ppt_y</p:attrName>
                                        </p:attrNameLst>
                                      </p:cBhvr>
                                      <p:tavLst>
                                        <p:tav tm="0">
                                          <p:val>
                                            <p:strVal val="1+#ppt_h/2"/>
                                          </p:val>
                                        </p:tav>
                                        <p:tav tm="100000">
                                          <p:val>
                                            <p:strVal val="#ppt_y"/>
                                          </p:val>
                                        </p:tav>
                                      </p:tavLst>
                                    </p:anim>
                                  </p:childTnLst>
                                </p:cTn>
                              </p:par>
                              <p:par>
                                <p:cTn id="9" presetID="22" presetClass="entr" presetSubtype="4" fill="hold" grpId="0" nodeType="withEffect">
                                  <p:stCondLst>
                                    <p:cond delay="0"/>
                                  </p:stCondLst>
                                  <p:childTnLst>
                                    <p:set>
                                      <p:cBhvr>
                                        <p:cTn id="10" dur="1" fill="hold">
                                          <p:stCondLst>
                                            <p:cond delay="0"/>
                                          </p:stCondLst>
                                        </p:cTn>
                                        <p:tgtEl>
                                          <p:spTgt spid="58"/>
                                        </p:tgtEl>
                                        <p:attrNameLst>
                                          <p:attrName>style.visibility</p:attrName>
                                        </p:attrNameLst>
                                      </p:cBhvr>
                                      <p:to>
                                        <p:strVal val="visible"/>
                                      </p:to>
                                    </p:set>
                                    <p:animEffect transition="in" filter="wipe(down)">
                                      <p:cBhvr>
                                        <p:cTn id="11" dur="500"/>
                                        <p:tgtEl>
                                          <p:spTgt spid="58"/>
                                        </p:tgtEl>
                                      </p:cBhvr>
                                    </p:animEffect>
                                  </p:childTnLst>
                                </p:cTn>
                              </p:par>
                              <p:par>
                                <p:cTn id="12" presetID="22" presetClass="entr" presetSubtype="4" fill="hold" grpId="0" nodeType="withEffect">
                                  <p:stCondLst>
                                    <p:cond delay="0"/>
                                  </p:stCondLst>
                                  <p:childTnLst>
                                    <p:set>
                                      <p:cBhvr>
                                        <p:cTn id="13" dur="1" fill="hold">
                                          <p:stCondLst>
                                            <p:cond delay="0"/>
                                          </p:stCondLst>
                                        </p:cTn>
                                        <p:tgtEl>
                                          <p:spTgt spid="51"/>
                                        </p:tgtEl>
                                        <p:attrNameLst>
                                          <p:attrName>style.visibility</p:attrName>
                                        </p:attrNameLst>
                                      </p:cBhvr>
                                      <p:to>
                                        <p:strVal val="visible"/>
                                      </p:to>
                                    </p:set>
                                    <p:animEffect transition="in" filter="wipe(down)">
                                      <p:cBhvr>
                                        <p:cTn id="14" dur="500"/>
                                        <p:tgtEl>
                                          <p:spTgt spid="51"/>
                                        </p:tgtEl>
                                      </p:cBhvr>
                                    </p:animEffec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37"/>
                                        </p:tgtEl>
                                        <p:attrNameLst>
                                          <p:attrName>style.visibility</p:attrName>
                                        </p:attrNameLst>
                                      </p:cBhvr>
                                      <p:to>
                                        <p:strVal val="visible"/>
                                      </p:to>
                                    </p:set>
                                    <p:animEffect transition="in" filter="fade">
                                      <p:cBhvr>
                                        <p:cTn id="19" dur="1000"/>
                                        <p:tgtEl>
                                          <p:spTgt spid="37"/>
                                        </p:tgtEl>
                                      </p:cBhvr>
                                    </p:animEffect>
                                    <p:anim calcmode="lin" valueType="num">
                                      <p:cBhvr>
                                        <p:cTn id="20" dur="1000" fill="hold"/>
                                        <p:tgtEl>
                                          <p:spTgt spid="37"/>
                                        </p:tgtEl>
                                        <p:attrNameLst>
                                          <p:attrName>ppt_x</p:attrName>
                                        </p:attrNameLst>
                                      </p:cBhvr>
                                      <p:tavLst>
                                        <p:tav tm="0">
                                          <p:val>
                                            <p:strVal val="#ppt_x"/>
                                          </p:val>
                                        </p:tav>
                                        <p:tav tm="100000">
                                          <p:val>
                                            <p:strVal val="#ppt_x"/>
                                          </p:val>
                                        </p:tav>
                                      </p:tavLst>
                                    </p:anim>
                                    <p:anim calcmode="lin" valueType="num">
                                      <p:cBhvr>
                                        <p:cTn id="21" dur="1000" fill="hold"/>
                                        <p:tgtEl>
                                          <p:spTgt spid="37"/>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49"/>
                                        </p:tgtEl>
                                        <p:attrNameLst>
                                          <p:attrName>style.visibility</p:attrName>
                                        </p:attrNameLst>
                                      </p:cBhvr>
                                      <p:to>
                                        <p:strVal val="visible"/>
                                      </p:to>
                                    </p:set>
                                    <p:animEffect transition="in" filter="fade">
                                      <p:cBhvr>
                                        <p:cTn id="24" dur="1000"/>
                                        <p:tgtEl>
                                          <p:spTgt spid="49"/>
                                        </p:tgtEl>
                                      </p:cBhvr>
                                    </p:animEffect>
                                    <p:anim calcmode="lin" valueType="num">
                                      <p:cBhvr>
                                        <p:cTn id="25" dur="1000" fill="hold"/>
                                        <p:tgtEl>
                                          <p:spTgt spid="49"/>
                                        </p:tgtEl>
                                        <p:attrNameLst>
                                          <p:attrName>ppt_x</p:attrName>
                                        </p:attrNameLst>
                                      </p:cBhvr>
                                      <p:tavLst>
                                        <p:tav tm="0">
                                          <p:val>
                                            <p:strVal val="#ppt_x"/>
                                          </p:val>
                                        </p:tav>
                                        <p:tav tm="100000">
                                          <p:val>
                                            <p:strVal val="#ppt_x"/>
                                          </p:val>
                                        </p:tav>
                                      </p:tavLst>
                                    </p:anim>
                                    <p:anim calcmode="lin" valueType="num">
                                      <p:cBhvr>
                                        <p:cTn id="26" dur="1000" fill="hold"/>
                                        <p:tgtEl>
                                          <p:spTgt spid="49"/>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50"/>
                                        </p:tgtEl>
                                        <p:attrNameLst>
                                          <p:attrName>style.visibility</p:attrName>
                                        </p:attrNameLst>
                                      </p:cBhvr>
                                      <p:to>
                                        <p:strVal val="visible"/>
                                      </p:to>
                                    </p:set>
                                    <p:animEffect transition="in" filter="fade">
                                      <p:cBhvr>
                                        <p:cTn id="29" dur="1000"/>
                                        <p:tgtEl>
                                          <p:spTgt spid="50"/>
                                        </p:tgtEl>
                                      </p:cBhvr>
                                    </p:animEffect>
                                    <p:anim calcmode="lin" valueType="num">
                                      <p:cBhvr>
                                        <p:cTn id="30" dur="1000" fill="hold"/>
                                        <p:tgtEl>
                                          <p:spTgt spid="50"/>
                                        </p:tgtEl>
                                        <p:attrNameLst>
                                          <p:attrName>ppt_x</p:attrName>
                                        </p:attrNameLst>
                                      </p:cBhvr>
                                      <p:tavLst>
                                        <p:tav tm="0">
                                          <p:val>
                                            <p:strVal val="#ppt_x"/>
                                          </p:val>
                                        </p:tav>
                                        <p:tav tm="100000">
                                          <p:val>
                                            <p:strVal val="#ppt_x"/>
                                          </p:val>
                                        </p:tav>
                                      </p:tavLst>
                                    </p:anim>
                                    <p:anim calcmode="lin" valueType="num">
                                      <p:cBhvr>
                                        <p:cTn id="31" dur="1000" fill="hold"/>
                                        <p:tgtEl>
                                          <p:spTgt spid="50"/>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nodeType="clickEffect">
                                  <p:stCondLst>
                                    <p:cond delay="0"/>
                                  </p:stCondLst>
                                  <p:childTnLst>
                                    <p:set>
                                      <p:cBhvr>
                                        <p:cTn id="35" dur="1" fill="hold">
                                          <p:stCondLst>
                                            <p:cond delay="0"/>
                                          </p:stCondLst>
                                        </p:cTn>
                                        <p:tgtEl>
                                          <p:spTgt spid="34"/>
                                        </p:tgtEl>
                                        <p:attrNameLst>
                                          <p:attrName>style.visibility</p:attrName>
                                        </p:attrNameLst>
                                      </p:cBhvr>
                                      <p:to>
                                        <p:strVal val="visible"/>
                                      </p:to>
                                    </p:set>
                                    <p:anim calcmode="lin" valueType="num">
                                      <p:cBhvr additive="base">
                                        <p:cTn id="36" dur="500" fill="hold"/>
                                        <p:tgtEl>
                                          <p:spTgt spid="34"/>
                                        </p:tgtEl>
                                        <p:attrNameLst>
                                          <p:attrName>ppt_x</p:attrName>
                                        </p:attrNameLst>
                                      </p:cBhvr>
                                      <p:tavLst>
                                        <p:tav tm="0">
                                          <p:val>
                                            <p:strVal val="#ppt_x"/>
                                          </p:val>
                                        </p:tav>
                                        <p:tav tm="100000">
                                          <p:val>
                                            <p:strVal val="#ppt_x"/>
                                          </p:val>
                                        </p:tav>
                                      </p:tavLst>
                                    </p:anim>
                                    <p:anim calcmode="lin" valueType="num">
                                      <p:cBhvr additive="base">
                                        <p:cTn id="37"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grpId="0" nodeType="clickEffect">
                                  <p:stCondLst>
                                    <p:cond delay="0"/>
                                  </p:stCondLst>
                                  <p:childTnLst>
                                    <p:set>
                                      <p:cBhvr>
                                        <p:cTn id="41" dur="1" fill="hold">
                                          <p:stCondLst>
                                            <p:cond delay="0"/>
                                          </p:stCondLst>
                                        </p:cTn>
                                        <p:tgtEl>
                                          <p:spTgt spid="33"/>
                                        </p:tgtEl>
                                        <p:attrNameLst>
                                          <p:attrName>style.visibility</p:attrName>
                                        </p:attrNameLst>
                                      </p:cBhvr>
                                      <p:to>
                                        <p:strVal val="visible"/>
                                      </p:to>
                                    </p:set>
                                    <p:anim calcmode="lin" valueType="num">
                                      <p:cBhvr additive="base">
                                        <p:cTn id="42" dur="500" fill="hold"/>
                                        <p:tgtEl>
                                          <p:spTgt spid="33"/>
                                        </p:tgtEl>
                                        <p:attrNameLst>
                                          <p:attrName>ppt_x</p:attrName>
                                        </p:attrNameLst>
                                      </p:cBhvr>
                                      <p:tavLst>
                                        <p:tav tm="0">
                                          <p:val>
                                            <p:strVal val="#ppt_x"/>
                                          </p:val>
                                        </p:tav>
                                        <p:tav tm="100000">
                                          <p:val>
                                            <p:strVal val="#ppt_x"/>
                                          </p:val>
                                        </p:tav>
                                      </p:tavLst>
                                    </p:anim>
                                    <p:anim calcmode="lin" valueType="num">
                                      <p:cBhvr additive="base">
                                        <p:cTn id="43" dur="500" fill="hold"/>
                                        <p:tgtEl>
                                          <p:spTgt spid="33"/>
                                        </p:tgtEl>
                                        <p:attrNameLst>
                                          <p:attrName>ppt_y</p:attrName>
                                        </p:attrNameLst>
                                      </p:cBhvr>
                                      <p:tavLst>
                                        <p:tav tm="0">
                                          <p:val>
                                            <p:strVal val="1+#ppt_h/2"/>
                                          </p:val>
                                        </p:tav>
                                        <p:tav tm="100000">
                                          <p:val>
                                            <p:strVal val="#ppt_y"/>
                                          </p:val>
                                        </p:tav>
                                      </p:tavLst>
                                    </p:anim>
                                  </p:childTnLst>
                                </p:cTn>
                              </p:par>
                              <p:par>
                                <p:cTn id="44" presetID="2" presetClass="entr" presetSubtype="4" fill="hold" nodeType="withEffect">
                                  <p:stCondLst>
                                    <p:cond delay="0"/>
                                  </p:stCondLst>
                                  <p:childTnLst>
                                    <p:set>
                                      <p:cBhvr>
                                        <p:cTn id="45" dur="1" fill="hold">
                                          <p:stCondLst>
                                            <p:cond delay="0"/>
                                          </p:stCondLst>
                                        </p:cTn>
                                        <p:tgtEl>
                                          <p:spTgt spid="55"/>
                                        </p:tgtEl>
                                        <p:attrNameLst>
                                          <p:attrName>style.visibility</p:attrName>
                                        </p:attrNameLst>
                                      </p:cBhvr>
                                      <p:to>
                                        <p:strVal val="visible"/>
                                      </p:to>
                                    </p:set>
                                    <p:anim calcmode="lin" valueType="num">
                                      <p:cBhvr additive="base">
                                        <p:cTn id="46" dur="500" fill="hold"/>
                                        <p:tgtEl>
                                          <p:spTgt spid="55"/>
                                        </p:tgtEl>
                                        <p:attrNameLst>
                                          <p:attrName>ppt_x</p:attrName>
                                        </p:attrNameLst>
                                      </p:cBhvr>
                                      <p:tavLst>
                                        <p:tav tm="0">
                                          <p:val>
                                            <p:strVal val="#ppt_x"/>
                                          </p:val>
                                        </p:tav>
                                        <p:tav tm="100000">
                                          <p:val>
                                            <p:strVal val="#ppt_x"/>
                                          </p:val>
                                        </p:tav>
                                      </p:tavLst>
                                    </p:anim>
                                    <p:anim calcmode="lin" valueType="num">
                                      <p:cBhvr additive="base">
                                        <p:cTn id="47" dur="500" fill="hold"/>
                                        <p:tgtEl>
                                          <p:spTgt spid="55"/>
                                        </p:tgtEl>
                                        <p:attrNameLst>
                                          <p:attrName>ppt_y</p:attrName>
                                        </p:attrNameLst>
                                      </p:cBhvr>
                                      <p:tavLst>
                                        <p:tav tm="0">
                                          <p:val>
                                            <p:strVal val="1+#ppt_h/2"/>
                                          </p:val>
                                        </p:tav>
                                        <p:tav tm="100000">
                                          <p:val>
                                            <p:strVal val="#ppt_y"/>
                                          </p:val>
                                        </p:tav>
                                      </p:tavLst>
                                    </p:anim>
                                  </p:childTnLst>
                                </p:cTn>
                              </p:par>
                              <p:par>
                                <p:cTn id="48" presetID="2" presetClass="entr" presetSubtype="4" fill="hold" nodeType="withEffect">
                                  <p:stCondLst>
                                    <p:cond delay="0"/>
                                  </p:stCondLst>
                                  <p:childTnLst>
                                    <p:set>
                                      <p:cBhvr>
                                        <p:cTn id="49" dur="1" fill="hold">
                                          <p:stCondLst>
                                            <p:cond delay="0"/>
                                          </p:stCondLst>
                                        </p:cTn>
                                        <p:tgtEl>
                                          <p:spTgt spid="54"/>
                                        </p:tgtEl>
                                        <p:attrNameLst>
                                          <p:attrName>style.visibility</p:attrName>
                                        </p:attrNameLst>
                                      </p:cBhvr>
                                      <p:to>
                                        <p:strVal val="visible"/>
                                      </p:to>
                                    </p:set>
                                    <p:anim calcmode="lin" valueType="num">
                                      <p:cBhvr additive="base">
                                        <p:cTn id="50" dur="500" fill="hold"/>
                                        <p:tgtEl>
                                          <p:spTgt spid="54"/>
                                        </p:tgtEl>
                                        <p:attrNameLst>
                                          <p:attrName>ppt_x</p:attrName>
                                        </p:attrNameLst>
                                      </p:cBhvr>
                                      <p:tavLst>
                                        <p:tav tm="0">
                                          <p:val>
                                            <p:strVal val="#ppt_x"/>
                                          </p:val>
                                        </p:tav>
                                        <p:tav tm="100000">
                                          <p:val>
                                            <p:strVal val="#ppt_x"/>
                                          </p:val>
                                        </p:tav>
                                      </p:tavLst>
                                    </p:anim>
                                    <p:anim calcmode="lin" valueType="num">
                                      <p:cBhvr additive="base">
                                        <p:cTn id="51" dur="500" fill="hold"/>
                                        <p:tgtEl>
                                          <p:spTgt spid="54"/>
                                        </p:tgtEl>
                                        <p:attrNameLst>
                                          <p:attrName>ppt_y</p:attrName>
                                        </p:attrNameLst>
                                      </p:cBhvr>
                                      <p:tavLst>
                                        <p:tav tm="0">
                                          <p:val>
                                            <p:strVal val="1+#ppt_h/2"/>
                                          </p:val>
                                        </p:tav>
                                        <p:tav tm="100000">
                                          <p:val>
                                            <p:strVal val="#ppt_y"/>
                                          </p:val>
                                        </p:tav>
                                      </p:tavLst>
                                    </p:anim>
                                  </p:childTnLst>
                                </p:cTn>
                              </p:par>
                              <p:par>
                                <p:cTn id="52" presetID="2" presetClass="entr" presetSubtype="4" fill="hold" nodeType="withEffect">
                                  <p:stCondLst>
                                    <p:cond delay="0"/>
                                  </p:stCondLst>
                                  <p:childTnLst>
                                    <p:set>
                                      <p:cBhvr>
                                        <p:cTn id="53" dur="1" fill="hold">
                                          <p:stCondLst>
                                            <p:cond delay="0"/>
                                          </p:stCondLst>
                                        </p:cTn>
                                        <p:tgtEl>
                                          <p:spTgt spid="53"/>
                                        </p:tgtEl>
                                        <p:attrNameLst>
                                          <p:attrName>style.visibility</p:attrName>
                                        </p:attrNameLst>
                                      </p:cBhvr>
                                      <p:to>
                                        <p:strVal val="visible"/>
                                      </p:to>
                                    </p:set>
                                    <p:anim calcmode="lin" valueType="num">
                                      <p:cBhvr additive="base">
                                        <p:cTn id="54" dur="500" fill="hold"/>
                                        <p:tgtEl>
                                          <p:spTgt spid="53"/>
                                        </p:tgtEl>
                                        <p:attrNameLst>
                                          <p:attrName>ppt_x</p:attrName>
                                        </p:attrNameLst>
                                      </p:cBhvr>
                                      <p:tavLst>
                                        <p:tav tm="0">
                                          <p:val>
                                            <p:strVal val="#ppt_x"/>
                                          </p:val>
                                        </p:tav>
                                        <p:tav tm="100000">
                                          <p:val>
                                            <p:strVal val="#ppt_x"/>
                                          </p:val>
                                        </p:tav>
                                      </p:tavLst>
                                    </p:anim>
                                    <p:anim calcmode="lin" valueType="num">
                                      <p:cBhvr additive="base">
                                        <p:cTn id="55" dur="500" fill="hold"/>
                                        <p:tgtEl>
                                          <p:spTgt spid="53"/>
                                        </p:tgtEl>
                                        <p:attrNameLst>
                                          <p:attrName>ppt_y</p:attrName>
                                        </p:attrNameLst>
                                      </p:cBhvr>
                                      <p:tavLst>
                                        <p:tav tm="0">
                                          <p:val>
                                            <p:strVal val="1+#ppt_h/2"/>
                                          </p:val>
                                        </p:tav>
                                        <p:tav tm="100000">
                                          <p:val>
                                            <p:strVal val="#ppt_y"/>
                                          </p:val>
                                        </p:tav>
                                      </p:tavLst>
                                    </p:anim>
                                  </p:childTnLst>
                                </p:cTn>
                              </p:par>
                              <p:par>
                                <p:cTn id="56" presetID="2" presetClass="entr" presetSubtype="4" fill="hold" grpId="0" nodeType="withEffect">
                                  <p:stCondLst>
                                    <p:cond delay="0"/>
                                  </p:stCondLst>
                                  <p:childTnLst>
                                    <p:set>
                                      <p:cBhvr>
                                        <p:cTn id="57" dur="1" fill="hold">
                                          <p:stCondLst>
                                            <p:cond delay="0"/>
                                          </p:stCondLst>
                                        </p:cTn>
                                        <p:tgtEl>
                                          <p:spTgt spid="59"/>
                                        </p:tgtEl>
                                        <p:attrNameLst>
                                          <p:attrName>style.visibility</p:attrName>
                                        </p:attrNameLst>
                                      </p:cBhvr>
                                      <p:to>
                                        <p:strVal val="visible"/>
                                      </p:to>
                                    </p:set>
                                    <p:anim calcmode="lin" valueType="num">
                                      <p:cBhvr additive="base">
                                        <p:cTn id="58" dur="500" fill="hold"/>
                                        <p:tgtEl>
                                          <p:spTgt spid="59"/>
                                        </p:tgtEl>
                                        <p:attrNameLst>
                                          <p:attrName>ppt_x</p:attrName>
                                        </p:attrNameLst>
                                      </p:cBhvr>
                                      <p:tavLst>
                                        <p:tav tm="0">
                                          <p:val>
                                            <p:strVal val="#ppt_x"/>
                                          </p:val>
                                        </p:tav>
                                        <p:tav tm="100000">
                                          <p:val>
                                            <p:strVal val="#ppt_x"/>
                                          </p:val>
                                        </p:tav>
                                      </p:tavLst>
                                    </p:anim>
                                    <p:anim calcmode="lin" valueType="num">
                                      <p:cBhvr additive="base">
                                        <p:cTn id="59" dur="500" fill="hold"/>
                                        <p:tgtEl>
                                          <p:spTgt spid="59"/>
                                        </p:tgtEl>
                                        <p:attrNameLst>
                                          <p:attrName>ppt_y</p:attrName>
                                        </p:attrNameLst>
                                      </p:cBhvr>
                                      <p:tavLst>
                                        <p:tav tm="0">
                                          <p:val>
                                            <p:strVal val="1+#ppt_h/2"/>
                                          </p:val>
                                        </p:tav>
                                        <p:tav tm="100000">
                                          <p:val>
                                            <p:strVal val="#ppt_y"/>
                                          </p:val>
                                        </p:tav>
                                      </p:tavLst>
                                    </p:anim>
                                  </p:childTnLst>
                                </p:cTn>
                              </p:par>
                              <p:par>
                                <p:cTn id="60" presetID="2" presetClass="entr" presetSubtype="4" fill="hold" grpId="0" nodeType="withEffect">
                                  <p:stCondLst>
                                    <p:cond delay="0"/>
                                  </p:stCondLst>
                                  <p:childTnLst>
                                    <p:set>
                                      <p:cBhvr>
                                        <p:cTn id="61" dur="1" fill="hold">
                                          <p:stCondLst>
                                            <p:cond delay="0"/>
                                          </p:stCondLst>
                                        </p:cTn>
                                        <p:tgtEl>
                                          <p:spTgt spid="57"/>
                                        </p:tgtEl>
                                        <p:attrNameLst>
                                          <p:attrName>style.visibility</p:attrName>
                                        </p:attrNameLst>
                                      </p:cBhvr>
                                      <p:to>
                                        <p:strVal val="visible"/>
                                      </p:to>
                                    </p:set>
                                    <p:anim calcmode="lin" valueType="num">
                                      <p:cBhvr additive="base">
                                        <p:cTn id="62" dur="500" fill="hold"/>
                                        <p:tgtEl>
                                          <p:spTgt spid="57"/>
                                        </p:tgtEl>
                                        <p:attrNameLst>
                                          <p:attrName>ppt_x</p:attrName>
                                        </p:attrNameLst>
                                      </p:cBhvr>
                                      <p:tavLst>
                                        <p:tav tm="0">
                                          <p:val>
                                            <p:strVal val="#ppt_x"/>
                                          </p:val>
                                        </p:tav>
                                        <p:tav tm="100000">
                                          <p:val>
                                            <p:strVal val="#ppt_x"/>
                                          </p:val>
                                        </p:tav>
                                      </p:tavLst>
                                    </p:anim>
                                    <p:anim calcmode="lin" valueType="num">
                                      <p:cBhvr additive="base">
                                        <p:cTn id="63" dur="500" fill="hold"/>
                                        <p:tgtEl>
                                          <p:spTgt spid="57"/>
                                        </p:tgtEl>
                                        <p:attrNameLst>
                                          <p:attrName>ppt_y</p:attrName>
                                        </p:attrNameLst>
                                      </p:cBhvr>
                                      <p:tavLst>
                                        <p:tav tm="0">
                                          <p:val>
                                            <p:strVal val="1+#ppt_h/2"/>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2" presetClass="entr" presetSubtype="4" fill="hold" nodeType="clickEffect">
                                  <p:stCondLst>
                                    <p:cond delay="0"/>
                                  </p:stCondLst>
                                  <p:childTnLst>
                                    <p:set>
                                      <p:cBhvr>
                                        <p:cTn id="67" dur="1" fill="hold">
                                          <p:stCondLst>
                                            <p:cond delay="0"/>
                                          </p:stCondLst>
                                        </p:cTn>
                                        <p:tgtEl>
                                          <p:spTgt spid="60"/>
                                        </p:tgtEl>
                                        <p:attrNameLst>
                                          <p:attrName>style.visibility</p:attrName>
                                        </p:attrNameLst>
                                      </p:cBhvr>
                                      <p:to>
                                        <p:strVal val="visible"/>
                                      </p:to>
                                    </p:set>
                                    <p:anim calcmode="lin" valueType="num">
                                      <p:cBhvr additive="base">
                                        <p:cTn id="68" dur="500" fill="hold"/>
                                        <p:tgtEl>
                                          <p:spTgt spid="60"/>
                                        </p:tgtEl>
                                        <p:attrNameLst>
                                          <p:attrName>ppt_x</p:attrName>
                                        </p:attrNameLst>
                                      </p:cBhvr>
                                      <p:tavLst>
                                        <p:tav tm="0">
                                          <p:val>
                                            <p:strVal val="#ppt_x"/>
                                          </p:val>
                                        </p:tav>
                                        <p:tav tm="100000">
                                          <p:val>
                                            <p:strVal val="#ppt_x"/>
                                          </p:val>
                                        </p:tav>
                                      </p:tavLst>
                                    </p:anim>
                                    <p:anim calcmode="lin" valueType="num">
                                      <p:cBhvr additive="base">
                                        <p:cTn id="69" dur="500" fill="hold"/>
                                        <p:tgtEl>
                                          <p:spTgt spid="60"/>
                                        </p:tgtEl>
                                        <p:attrNameLst>
                                          <p:attrName>ppt_y</p:attrName>
                                        </p:attrNameLst>
                                      </p:cBhvr>
                                      <p:tavLst>
                                        <p:tav tm="0">
                                          <p:val>
                                            <p:strVal val="1+#ppt_h/2"/>
                                          </p:val>
                                        </p:tav>
                                        <p:tav tm="100000">
                                          <p:val>
                                            <p:strVal val="#ppt_y"/>
                                          </p:val>
                                        </p:tav>
                                      </p:tavLst>
                                    </p:anim>
                                  </p:childTnLst>
                                </p:cTn>
                              </p:par>
                              <p:par>
                                <p:cTn id="70" presetID="42" presetClass="entr" presetSubtype="0" fill="hold" grpId="0" nodeType="withEffect">
                                  <p:stCondLst>
                                    <p:cond delay="0"/>
                                  </p:stCondLst>
                                  <p:childTnLst>
                                    <p:set>
                                      <p:cBhvr>
                                        <p:cTn id="71" dur="1" fill="hold">
                                          <p:stCondLst>
                                            <p:cond delay="0"/>
                                          </p:stCondLst>
                                        </p:cTn>
                                        <p:tgtEl>
                                          <p:spTgt spid="56"/>
                                        </p:tgtEl>
                                        <p:attrNameLst>
                                          <p:attrName>style.visibility</p:attrName>
                                        </p:attrNameLst>
                                      </p:cBhvr>
                                      <p:to>
                                        <p:strVal val="visible"/>
                                      </p:to>
                                    </p:set>
                                    <p:animEffect transition="in" filter="fade">
                                      <p:cBhvr>
                                        <p:cTn id="72" dur="1000"/>
                                        <p:tgtEl>
                                          <p:spTgt spid="56"/>
                                        </p:tgtEl>
                                      </p:cBhvr>
                                    </p:animEffect>
                                    <p:anim calcmode="lin" valueType="num">
                                      <p:cBhvr>
                                        <p:cTn id="73" dur="1000" fill="hold"/>
                                        <p:tgtEl>
                                          <p:spTgt spid="56"/>
                                        </p:tgtEl>
                                        <p:attrNameLst>
                                          <p:attrName>ppt_x</p:attrName>
                                        </p:attrNameLst>
                                      </p:cBhvr>
                                      <p:tavLst>
                                        <p:tav tm="0">
                                          <p:val>
                                            <p:strVal val="#ppt_x"/>
                                          </p:val>
                                        </p:tav>
                                        <p:tav tm="100000">
                                          <p:val>
                                            <p:strVal val="#ppt_x"/>
                                          </p:val>
                                        </p:tav>
                                      </p:tavLst>
                                    </p:anim>
                                    <p:anim calcmode="lin" valueType="num">
                                      <p:cBhvr>
                                        <p:cTn id="74" dur="1000" fill="hold"/>
                                        <p:tgtEl>
                                          <p:spTgt spid="56"/>
                                        </p:tgtEl>
                                        <p:attrNameLst>
                                          <p:attrName>ppt_y</p:attrName>
                                        </p:attrNameLst>
                                      </p:cBhvr>
                                      <p:tavLst>
                                        <p:tav tm="0">
                                          <p:val>
                                            <p:strVal val="#ppt_y+.1"/>
                                          </p:val>
                                        </p:tav>
                                        <p:tav tm="100000">
                                          <p:val>
                                            <p:strVal val="#ppt_y"/>
                                          </p:val>
                                        </p:tav>
                                      </p:tavLst>
                                    </p:anim>
                                  </p:childTnLst>
                                </p:cTn>
                              </p:par>
                              <p:par>
                                <p:cTn id="75" presetID="42" presetClass="entr" presetSubtype="0" fill="hold" nodeType="withEffect">
                                  <p:stCondLst>
                                    <p:cond delay="0"/>
                                  </p:stCondLst>
                                  <p:childTnLst>
                                    <p:set>
                                      <p:cBhvr>
                                        <p:cTn id="76" dur="1" fill="hold">
                                          <p:stCondLst>
                                            <p:cond delay="0"/>
                                          </p:stCondLst>
                                        </p:cTn>
                                        <p:tgtEl>
                                          <p:spTgt spid="52"/>
                                        </p:tgtEl>
                                        <p:attrNameLst>
                                          <p:attrName>style.visibility</p:attrName>
                                        </p:attrNameLst>
                                      </p:cBhvr>
                                      <p:to>
                                        <p:strVal val="visible"/>
                                      </p:to>
                                    </p:set>
                                    <p:animEffect transition="in" filter="fade">
                                      <p:cBhvr>
                                        <p:cTn id="77" dur="1000"/>
                                        <p:tgtEl>
                                          <p:spTgt spid="52"/>
                                        </p:tgtEl>
                                      </p:cBhvr>
                                    </p:animEffect>
                                    <p:anim calcmode="lin" valueType="num">
                                      <p:cBhvr>
                                        <p:cTn id="78" dur="1000" fill="hold"/>
                                        <p:tgtEl>
                                          <p:spTgt spid="52"/>
                                        </p:tgtEl>
                                        <p:attrNameLst>
                                          <p:attrName>ppt_x</p:attrName>
                                        </p:attrNameLst>
                                      </p:cBhvr>
                                      <p:tavLst>
                                        <p:tav tm="0">
                                          <p:val>
                                            <p:strVal val="#ppt_x"/>
                                          </p:val>
                                        </p:tav>
                                        <p:tav tm="100000">
                                          <p:val>
                                            <p:strVal val="#ppt_x"/>
                                          </p:val>
                                        </p:tav>
                                      </p:tavLst>
                                    </p:anim>
                                    <p:anim calcmode="lin" valueType="num">
                                      <p:cBhvr>
                                        <p:cTn id="79" dur="1000" fill="hold"/>
                                        <p:tgtEl>
                                          <p:spTgt spid="5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49" grpId="0" animBg="1"/>
      <p:bldP spid="50" grpId="0"/>
      <p:bldP spid="51" grpId="0"/>
      <p:bldP spid="56" grpId="0" animBg="1"/>
      <p:bldP spid="57" grpId="0"/>
      <p:bldP spid="58" grpId="0" animBg="1"/>
      <p:bldP spid="5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t>SAP Cloud Foundry Architecture</a:t>
            </a:r>
          </a:p>
        </p:txBody>
      </p:sp>
      <p:grpSp>
        <p:nvGrpSpPr>
          <p:cNvPr id="16" name="Group 15">
            <a:extLst>
              <a:ext uri="{FF2B5EF4-FFF2-40B4-BE49-F238E27FC236}">
                <a16:creationId xmlns:a16="http://schemas.microsoft.com/office/drawing/2014/main" id="{CD12BED6-27AB-45AF-93DC-F22C6F929F00}"/>
              </a:ext>
            </a:extLst>
          </p:cNvPr>
          <p:cNvGrpSpPr/>
          <p:nvPr/>
        </p:nvGrpSpPr>
        <p:grpSpPr>
          <a:xfrm>
            <a:off x="189756" y="784925"/>
            <a:ext cx="11881320" cy="5999231"/>
            <a:chOff x="419987" y="1098452"/>
            <a:chExt cx="11133785" cy="4953429"/>
          </a:xfrm>
        </p:grpSpPr>
        <p:pic>
          <p:nvPicPr>
            <p:cNvPr id="17" name="Picture 16">
              <a:extLst>
                <a:ext uri="{FF2B5EF4-FFF2-40B4-BE49-F238E27FC236}">
                  <a16:creationId xmlns:a16="http://schemas.microsoft.com/office/drawing/2014/main" id="{A0258555-E30B-4C1D-A241-731E11261A70}"/>
                </a:ext>
              </a:extLst>
            </p:cNvPr>
            <p:cNvPicPr>
              <a:picLocks noChangeAspect="1"/>
            </p:cNvPicPr>
            <p:nvPr/>
          </p:nvPicPr>
          <p:blipFill>
            <a:blip r:embed="rId2"/>
            <a:stretch>
              <a:fillRect/>
            </a:stretch>
          </p:blipFill>
          <p:spPr>
            <a:xfrm>
              <a:off x="419987" y="1098452"/>
              <a:ext cx="11133785" cy="4953429"/>
            </a:xfrm>
            <a:prstGeom prst="rect">
              <a:avLst/>
            </a:prstGeom>
          </p:spPr>
        </p:pic>
        <p:sp>
          <p:nvSpPr>
            <p:cNvPr id="18" name="Rectangle 17">
              <a:extLst>
                <a:ext uri="{FF2B5EF4-FFF2-40B4-BE49-F238E27FC236}">
                  <a16:creationId xmlns:a16="http://schemas.microsoft.com/office/drawing/2014/main" id="{683D31B9-638B-4EEC-B7E2-5DC75AEF50A8}"/>
                </a:ext>
              </a:extLst>
            </p:cNvPr>
            <p:cNvSpPr/>
            <p:nvPr/>
          </p:nvSpPr>
          <p:spPr>
            <a:xfrm>
              <a:off x="2927929" y="1523324"/>
              <a:ext cx="1967346" cy="38792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US" sz="1400" b="1" dirty="0">
                  <a:solidFill>
                    <a:schemeClr val="tx1"/>
                  </a:solidFill>
                </a:rPr>
                <a:t>SAP Business Application Studio</a:t>
              </a:r>
            </a:p>
          </p:txBody>
        </p:sp>
      </p:grpSp>
    </p:spTree>
    <p:extLst>
      <p:ext uri="{BB962C8B-B14F-4D97-AF65-F5344CB8AC3E}">
        <p14:creationId xmlns:p14="http://schemas.microsoft.com/office/powerpoint/2010/main" val="37395113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Custom 618">
      <a:dk1>
        <a:sysClr val="windowText" lastClr="000000"/>
      </a:dk1>
      <a:lt1>
        <a:sysClr val="window" lastClr="FFFFFF"/>
      </a:lt1>
      <a:dk2>
        <a:srgbClr val="1F497D"/>
      </a:dk2>
      <a:lt2>
        <a:srgbClr val="EEECE1"/>
      </a:lt2>
      <a:accent1>
        <a:srgbClr val="151C2B"/>
      </a:accent1>
      <a:accent2>
        <a:srgbClr val="CAC4F7"/>
      </a:accent2>
      <a:accent3>
        <a:srgbClr val="1C21E4"/>
      </a:accent3>
      <a:accent4>
        <a:srgbClr val="5FB7A2"/>
      </a:accent4>
      <a:accent5>
        <a:srgbClr val="3081AC"/>
      </a:accent5>
      <a:accent6>
        <a:srgbClr val="A5A5A5"/>
      </a:accent6>
      <a:hlink>
        <a:srgbClr val="0000FF"/>
      </a:hlink>
      <a:folHlink>
        <a:srgbClr val="800080"/>
      </a:folHlink>
    </a:clrScheme>
    <a:fontScheme name="Custom 2">
      <a:majorFont>
        <a:latin typeface="Calibr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8602</TotalTime>
  <Words>2763</Words>
  <Application>Microsoft Office PowerPoint</Application>
  <PresentationFormat>Custom</PresentationFormat>
  <Paragraphs>334</Paragraphs>
  <Slides>42</Slides>
  <Notes>6</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42</vt:i4>
      </vt:variant>
    </vt:vector>
  </HeadingPairs>
  <TitlesOfParts>
    <vt:vector size="54" baseType="lpstr">
      <vt:lpstr>72</vt:lpstr>
      <vt:lpstr>72-Regular</vt:lpstr>
      <vt:lpstr>Amasis MT Pro Black</vt:lpstr>
      <vt:lpstr>Arial</vt:lpstr>
      <vt:lpstr>Arial Black</vt:lpstr>
      <vt:lpstr>Arial-ItalicMT</vt:lpstr>
      <vt:lpstr>BentonSansRegular</vt:lpstr>
      <vt:lpstr>Calibri</vt:lpstr>
      <vt:lpstr>Cooper Black</vt:lpstr>
      <vt:lpstr>Segoe UI</vt:lpstr>
      <vt:lpstr>Segoe UI Light</vt:lpstr>
      <vt:lpstr>Office Theme</vt:lpstr>
      <vt:lpstr>SAP BTP Extension Suite Training</vt:lpstr>
      <vt:lpstr>PowerPoint Presentation</vt:lpstr>
      <vt:lpstr>PowerPoint Presentation</vt:lpstr>
      <vt:lpstr>Agenda – Day 1</vt:lpstr>
      <vt:lpstr>Agenda – Day 1</vt:lpstr>
      <vt:lpstr>On-premise v/s Cloud Systems</vt:lpstr>
      <vt:lpstr>Types of offerings in Cloud</vt:lpstr>
      <vt:lpstr>What is SAP CLOUD FOUNDRY?</vt:lpstr>
      <vt:lpstr>SAP Cloud Foundry Architecture</vt:lpstr>
      <vt:lpstr>Why Cloud Foundry?</vt:lpstr>
      <vt:lpstr>Self healing</vt:lpstr>
      <vt:lpstr>12F – App Support</vt:lpstr>
      <vt:lpstr>SAP BTP Architecture</vt:lpstr>
      <vt:lpstr>PowerPoint Presentation</vt:lpstr>
      <vt:lpstr>Org Structure BTP CF</vt:lpstr>
      <vt:lpstr>Setting up SAP BTP Account</vt:lpstr>
      <vt:lpstr>BTP Account Structure</vt:lpstr>
      <vt:lpstr>Environments, Subs, and services</vt:lpstr>
      <vt:lpstr>Backing Services in BTP</vt:lpstr>
      <vt:lpstr>Service instance</vt:lpstr>
      <vt:lpstr>Service Catalog &amp; Entitlements</vt:lpstr>
      <vt:lpstr>Quota Plans</vt:lpstr>
      <vt:lpstr>BTP Use Cases – Build New Applications</vt:lpstr>
      <vt:lpstr>BTP Use Cases – Extend Existing Applications</vt:lpstr>
      <vt:lpstr>BTP Use Cases – Use intelligent Technologies</vt:lpstr>
      <vt:lpstr>BTP Use Cases – SAP Owned Solutions</vt:lpstr>
      <vt:lpstr>Cloud Foundry Environment</vt:lpstr>
      <vt:lpstr>Tools to Setup</vt:lpstr>
      <vt:lpstr>Create First Hello World App and Deploy</vt:lpstr>
      <vt:lpstr>Under the hood</vt:lpstr>
      <vt:lpstr>Micro Service Architecture</vt:lpstr>
      <vt:lpstr>Advantage of Microservices</vt:lpstr>
      <vt:lpstr>Monolithic VS Microservice (Ex: Uber)</vt:lpstr>
      <vt:lpstr>What is Node JS?</vt:lpstr>
      <vt:lpstr>NPM – Node Package manager</vt:lpstr>
      <vt:lpstr>What is JavaScript?</vt:lpstr>
      <vt:lpstr>Variables in JS</vt:lpstr>
      <vt:lpstr>Asynchronous Non Blocking IO</vt:lpstr>
      <vt:lpstr>Hands on: Node JS</vt:lpstr>
      <vt:lpstr>PowerPoint Presentation</vt:lpstr>
      <vt:lpstr>PowerPoint Presentation</vt:lpstr>
      <vt:lpstr>PowerPoint Presentation</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Julian</dc:creator>
  <cp:lastModifiedBy>cvedi_soyuztechnologies.com#EXT#@SoyuzTechnologies.onmicrosoft.com</cp:lastModifiedBy>
  <cp:revision>156</cp:revision>
  <dcterms:created xsi:type="dcterms:W3CDTF">2013-09-12T13:05:01Z</dcterms:created>
  <dcterms:modified xsi:type="dcterms:W3CDTF">2023-12-11T07:42:40Z</dcterms:modified>
</cp:coreProperties>
</file>